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6590" autoAdjust="0"/>
  </p:normalViewPr>
  <p:slideViewPr>
    <p:cSldViewPr snapToGrid="0" snapToObjects="1">
      <p:cViewPr>
        <p:scale>
          <a:sx n="100" d="100"/>
          <a:sy n="100" d="100"/>
        </p:scale>
        <p:origin x="1062"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11/13/2025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41.png"/><Relationship Id="rId18" Type="http://schemas.openxmlformats.org/officeDocument/2006/relationships/image" Target="../media/image27.png"/><Relationship Id="rId3" Type="http://schemas.openxmlformats.org/officeDocument/2006/relationships/image" Target="../media/image13.png"/><Relationship Id="rId21" Type="http://schemas.openxmlformats.org/officeDocument/2006/relationships/image" Target="../media/image148.jpeg"/><Relationship Id="rId7" Type="http://schemas.openxmlformats.org/officeDocument/2006/relationships/image" Target="../media/image137.png"/><Relationship Id="rId12" Type="http://schemas.openxmlformats.org/officeDocument/2006/relationships/image" Target="../media/image140.png"/><Relationship Id="rId17" Type="http://schemas.openxmlformats.org/officeDocument/2006/relationships/image" Target="../media/image145.png"/><Relationship Id="rId25" Type="http://schemas.openxmlformats.org/officeDocument/2006/relationships/image" Target="../media/image152.jpeg"/><Relationship Id="rId2" Type="http://schemas.openxmlformats.org/officeDocument/2006/relationships/notesSlide" Target="../notesSlides/notesSlide10.xml"/><Relationship Id="rId16" Type="http://schemas.openxmlformats.org/officeDocument/2006/relationships/image" Target="../media/image144.png"/><Relationship Id="rId20" Type="http://schemas.openxmlformats.org/officeDocument/2006/relationships/image" Target="../media/image147.jpeg"/><Relationship Id="rId1" Type="http://schemas.openxmlformats.org/officeDocument/2006/relationships/slideLayout" Target="../slideLayouts/slideLayout1.xml"/><Relationship Id="rId6" Type="http://schemas.openxmlformats.org/officeDocument/2006/relationships/image" Target="../media/image136.png"/><Relationship Id="rId11" Type="http://schemas.openxmlformats.org/officeDocument/2006/relationships/image" Target="../media/image139.png"/><Relationship Id="rId24" Type="http://schemas.openxmlformats.org/officeDocument/2006/relationships/image" Target="../media/image151.jpeg"/><Relationship Id="rId5" Type="http://schemas.openxmlformats.org/officeDocument/2006/relationships/image" Target="../media/image135.png"/><Relationship Id="rId15" Type="http://schemas.openxmlformats.org/officeDocument/2006/relationships/image" Target="../media/image143.png"/><Relationship Id="rId23" Type="http://schemas.openxmlformats.org/officeDocument/2006/relationships/image" Target="../media/image150.jpeg"/><Relationship Id="rId10" Type="http://schemas.openxmlformats.org/officeDocument/2006/relationships/image" Target="../media/image52.png"/><Relationship Id="rId19" Type="http://schemas.openxmlformats.org/officeDocument/2006/relationships/image" Target="../media/image146.jpeg"/><Relationship Id="rId4" Type="http://schemas.openxmlformats.org/officeDocument/2006/relationships/image" Target="../media/image14.png"/><Relationship Id="rId9" Type="http://schemas.openxmlformats.org/officeDocument/2006/relationships/image" Target="../media/image138.png"/><Relationship Id="rId14" Type="http://schemas.openxmlformats.org/officeDocument/2006/relationships/image" Target="../media/image142.png"/><Relationship Id="rId22" Type="http://schemas.openxmlformats.org/officeDocument/2006/relationships/image" Target="../media/image149.jpeg"/></Relationships>
</file>

<file path=ppt/slides/_rels/slide11.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59.png"/><Relationship Id="rId18" Type="http://schemas.openxmlformats.org/officeDocument/2006/relationships/image" Target="../media/image27.png"/><Relationship Id="rId3" Type="http://schemas.openxmlformats.org/officeDocument/2006/relationships/image" Target="../media/image13.png"/><Relationship Id="rId7" Type="http://schemas.openxmlformats.org/officeDocument/2006/relationships/image" Target="../media/image154.png"/><Relationship Id="rId12" Type="http://schemas.openxmlformats.org/officeDocument/2006/relationships/image" Target="../media/image158.png"/><Relationship Id="rId17" Type="http://schemas.openxmlformats.org/officeDocument/2006/relationships/image" Target="../media/image123.png"/><Relationship Id="rId2" Type="http://schemas.openxmlformats.org/officeDocument/2006/relationships/notesSlide" Target="../notesSlides/notesSlide11.xml"/><Relationship Id="rId16" Type="http://schemas.openxmlformats.org/officeDocument/2006/relationships/image" Target="../media/image162.png"/><Relationship Id="rId1" Type="http://schemas.openxmlformats.org/officeDocument/2006/relationships/slideLayout" Target="../slideLayouts/slideLayout1.xml"/><Relationship Id="rId6" Type="http://schemas.openxmlformats.org/officeDocument/2006/relationships/image" Target="../media/image153.png"/><Relationship Id="rId11" Type="http://schemas.openxmlformats.org/officeDocument/2006/relationships/image" Target="../media/image157.png"/><Relationship Id="rId5" Type="http://schemas.openxmlformats.org/officeDocument/2006/relationships/image" Target="../media/image135.png"/><Relationship Id="rId15" Type="http://schemas.openxmlformats.org/officeDocument/2006/relationships/image" Target="../media/image161.png"/><Relationship Id="rId10" Type="http://schemas.openxmlformats.org/officeDocument/2006/relationships/image" Target="../media/image156.png"/><Relationship Id="rId4" Type="http://schemas.openxmlformats.org/officeDocument/2006/relationships/image" Target="../media/image14.png"/><Relationship Id="rId9" Type="http://schemas.openxmlformats.org/officeDocument/2006/relationships/image" Target="../media/image143.png"/><Relationship Id="rId14" Type="http://schemas.openxmlformats.org/officeDocument/2006/relationships/image" Target="../media/image160.png"/></Relationships>
</file>

<file path=ppt/slides/_rels/slide12.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172.png"/><Relationship Id="rId3" Type="http://schemas.openxmlformats.org/officeDocument/2006/relationships/image" Target="../media/image163.png"/><Relationship Id="rId7" Type="http://schemas.openxmlformats.org/officeDocument/2006/relationships/image" Target="../media/image167.png"/><Relationship Id="rId12" Type="http://schemas.openxmlformats.org/officeDocument/2006/relationships/image" Target="../media/image17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6.png"/><Relationship Id="rId11" Type="http://schemas.openxmlformats.org/officeDocument/2006/relationships/image" Target="../media/image170.png"/><Relationship Id="rId5" Type="http://schemas.openxmlformats.org/officeDocument/2006/relationships/image" Target="../media/image165.png"/><Relationship Id="rId15" Type="http://schemas.openxmlformats.org/officeDocument/2006/relationships/image" Target="../media/image174.jpeg"/><Relationship Id="rId10" Type="http://schemas.openxmlformats.org/officeDocument/2006/relationships/image" Target="../media/image169.png"/><Relationship Id="rId4" Type="http://schemas.openxmlformats.org/officeDocument/2006/relationships/image" Target="../media/image164.png"/><Relationship Id="rId9" Type="http://schemas.openxmlformats.org/officeDocument/2006/relationships/image" Target="../media/image168.png"/><Relationship Id="rId14" Type="http://schemas.openxmlformats.org/officeDocument/2006/relationships/image" Target="../media/image173.jpeg"/></Relationships>
</file>

<file path=ppt/slides/_rels/slide13.xml.rels><?xml version="1.0" encoding="UTF-8" standalone="yes"?>
<Relationships xmlns="http://schemas.openxmlformats.org/package/2006/relationships"><Relationship Id="rId8" Type="http://schemas.openxmlformats.org/officeDocument/2006/relationships/image" Target="../media/image177.png"/><Relationship Id="rId13" Type="http://schemas.openxmlformats.org/officeDocument/2006/relationships/image" Target="../media/image182.png"/><Relationship Id="rId18" Type="http://schemas.openxmlformats.org/officeDocument/2006/relationships/image" Target="../media/image186.jpeg"/><Relationship Id="rId3" Type="http://schemas.openxmlformats.org/officeDocument/2006/relationships/image" Target="../media/image163.png"/><Relationship Id="rId7" Type="http://schemas.openxmlformats.org/officeDocument/2006/relationships/image" Target="../media/image176.png"/><Relationship Id="rId12" Type="http://schemas.openxmlformats.org/officeDocument/2006/relationships/image" Target="../media/image181.png"/><Relationship Id="rId17" Type="http://schemas.openxmlformats.org/officeDocument/2006/relationships/image" Target="../media/image185.jpeg"/><Relationship Id="rId2" Type="http://schemas.openxmlformats.org/officeDocument/2006/relationships/notesSlide" Target="../notesSlides/notesSlide13.xml"/><Relationship Id="rId16"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80.png"/><Relationship Id="rId5" Type="http://schemas.openxmlformats.org/officeDocument/2006/relationships/image" Target="../media/image175.png"/><Relationship Id="rId15" Type="http://schemas.openxmlformats.org/officeDocument/2006/relationships/image" Target="../media/image184.png"/><Relationship Id="rId10" Type="http://schemas.openxmlformats.org/officeDocument/2006/relationships/image" Target="../media/image179.png"/><Relationship Id="rId19" Type="http://schemas.openxmlformats.org/officeDocument/2006/relationships/image" Target="../media/image187.jpeg"/><Relationship Id="rId4" Type="http://schemas.openxmlformats.org/officeDocument/2006/relationships/image" Target="../media/image14.png"/><Relationship Id="rId9" Type="http://schemas.openxmlformats.org/officeDocument/2006/relationships/image" Target="../media/image178.png"/><Relationship Id="rId14" Type="http://schemas.openxmlformats.org/officeDocument/2006/relationships/image" Target="../media/image183.png"/></Relationships>
</file>

<file path=ppt/slides/_rels/slide14.xml.rels><?xml version="1.0" encoding="UTF-8" standalone="yes"?>
<Relationships xmlns="http://schemas.openxmlformats.org/package/2006/relationships"><Relationship Id="rId8" Type="http://schemas.openxmlformats.org/officeDocument/2006/relationships/image" Target="../media/image189.png"/><Relationship Id="rId13" Type="http://schemas.openxmlformats.org/officeDocument/2006/relationships/image" Target="../media/image193.png"/><Relationship Id="rId18" Type="http://schemas.openxmlformats.org/officeDocument/2006/relationships/image" Target="../media/image196.png"/><Relationship Id="rId26" Type="http://schemas.openxmlformats.org/officeDocument/2006/relationships/image" Target="../media/image27.png"/><Relationship Id="rId3" Type="http://schemas.openxmlformats.org/officeDocument/2006/relationships/image" Target="../media/image13.png"/><Relationship Id="rId21" Type="http://schemas.openxmlformats.org/officeDocument/2006/relationships/image" Target="../media/image199.png"/><Relationship Id="rId7" Type="http://schemas.openxmlformats.org/officeDocument/2006/relationships/image" Target="../media/image49.png"/><Relationship Id="rId12" Type="http://schemas.openxmlformats.org/officeDocument/2006/relationships/image" Target="../media/image192.png"/><Relationship Id="rId17" Type="http://schemas.openxmlformats.org/officeDocument/2006/relationships/image" Target="../media/image132.png"/><Relationship Id="rId25" Type="http://schemas.openxmlformats.org/officeDocument/2006/relationships/image" Target="../media/image202.png"/><Relationship Id="rId2" Type="http://schemas.openxmlformats.org/officeDocument/2006/relationships/notesSlide" Target="../notesSlides/notesSlide14.xml"/><Relationship Id="rId16" Type="http://schemas.openxmlformats.org/officeDocument/2006/relationships/image" Target="../media/image195.png"/><Relationship Id="rId20" Type="http://schemas.openxmlformats.org/officeDocument/2006/relationships/image" Target="../media/image198.png"/><Relationship Id="rId1" Type="http://schemas.openxmlformats.org/officeDocument/2006/relationships/slideLayout" Target="../slideLayouts/slideLayout1.xml"/><Relationship Id="rId6" Type="http://schemas.openxmlformats.org/officeDocument/2006/relationships/image" Target="../media/image188.png"/><Relationship Id="rId11" Type="http://schemas.openxmlformats.org/officeDocument/2006/relationships/image" Target="../media/image85.png"/><Relationship Id="rId24" Type="http://schemas.openxmlformats.org/officeDocument/2006/relationships/image" Target="../media/image201.png"/><Relationship Id="rId5" Type="http://schemas.openxmlformats.org/officeDocument/2006/relationships/image" Target="../media/image44.png"/><Relationship Id="rId15" Type="http://schemas.openxmlformats.org/officeDocument/2006/relationships/image" Target="../media/image194.png"/><Relationship Id="rId23" Type="http://schemas.openxmlformats.org/officeDocument/2006/relationships/image" Target="../media/image129.png"/><Relationship Id="rId10" Type="http://schemas.openxmlformats.org/officeDocument/2006/relationships/image" Target="../media/image191.png"/><Relationship Id="rId19" Type="http://schemas.openxmlformats.org/officeDocument/2006/relationships/image" Target="../media/image197.png"/><Relationship Id="rId4" Type="http://schemas.openxmlformats.org/officeDocument/2006/relationships/image" Target="../media/image14.png"/><Relationship Id="rId9" Type="http://schemas.openxmlformats.org/officeDocument/2006/relationships/image" Target="../media/image190.png"/><Relationship Id="rId14" Type="http://schemas.openxmlformats.org/officeDocument/2006/relationships/image" Target="../media/image87.png"/><Relationship Id="rId22" Type="http://schemas.openxmlformats.org/officeDocument/2006/relationships/image" Target="../media/image200.png"/></Relationships>
</file>

<file path=ppt/slides/_rels/slide15.xml.rels><?xml version="1.0" encoding="UTF-8" standalone="yes"?>
<Relationships xmlns="http://schemas.openxmlformats.org/package/2006/relationships"><Relationship Id="rId8" Type="http://schemas.openxmlformats.org/officeDocument/2006/relationships/image" Target="../media/image206.png"/><Relationship Id="rId13" Type="http://schemas.openxmlformats.org/officeDocument/2006/relationships/image" Target="../media/image210.png"/><Relationship Id="rId18" Type="http://schemas.openxmlformats.org/officeDocument/2006/relationships/image" Target="../media/image214.jpeg"/><Relationship Id="rId3" Type="http://schemas.openxmlformats.org/officeDocument/2006/relationships/image" Target="../media/image13.png"/><Relationship Id="rId7" Type="http://schemas.openxmlformats.org/officeDocument/2006/relationships/image" Target="../media/image205.png"/><Relationship Id="rId12" Type="http://schemas.openxmlformats.org/officeDocument/2006/relationships/image" Target="../media/image209.png"/><Relationship Id="rId17" Type="http://schemas.openxmlformats.org/officeDocument/2006/relationships/image" Target="../media/image27.png"/><Relationship Id="rId2" Type="http://schemas.openxmlformats.org/officeDocument/2006/relationships/notesSlide" Target="../notesSlides/notesSlide15.xml"/><Relationship Id="rId16" Type="http://schemas.openxmlformats.org/officeDocument/2006/relationships/image" Target="../media/image213.png"/><Relationship Id="rId1" Type="http://schemas.openxmlformats.org/officeDocument/2006/relationships/slideLayout" Target="../slideLayouts/slideLayout1.xml"/><Relationship Id="rId6" Type="http://schemas.openxmlformats.org/officeDocument/2006/relationships/image" Target="../media/image204.png"/><Relationship Id="rId11" Type="http://schemas.openxmlformats.org/officeDocument/2006/relationships/image" Target="../media/image208.png"/><Relationship Id="rId5" Type="http://schemas.openxmlformats.org/officeDocument/2006/relationships/image" Target="../media/image203.png"/><Relationship Id="rId15" Type="http://schemas.openxmlformats.org/officeDocument/2006/relationships/image" Target="../media/image212.png"/><Relationship Id="rId10" Type="http://schemas.openxmlformats.org/officeDocument/2006/relationships/image" Target="../media/image179.png"/><Relationship Id="rId4" Type="http://schemas.openxmlformats.org/officeDocument/2006/relationships/image" Target="../media/image14.png"/><Relationship Id="rId9" Type="http://schemas.openxmlformats.org/officeDocument/2006/relationships/image" Target="../media/image207.png"/><Relationship Id="rId14" Type="http://schemas.openxmlformats.org/officeDocument/2006/relationships/image" Target="../media/image211.png"/></Relationships>
</file>

<file path=ppt/slides/_rels/slide16.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221.png"/><Relationship Id="rId18" Type="http://schemas.openxmlformats.org/officeDocument/2006/relationships/image" Target="../media/image226.png"/><Relationship Id="rId3" Type="http://schemas.openxmlformats.org/officeDocument/2006/relationships/image" Target="../media/image13.png"/><Relationship Id="rId21" Type="http://schemas.openxmlformats.org/officeDocument/2006/relationships/image" Target="../media/image27.png"/><Relationship Id="rId7" Type="http://schemas.openxmlformats.org/officeDocument/2006/relationships/image" Target="../media/image216.png"/><Relationship Id="rId12" Type="http://schemas.openxmlformats.org/officeDocument/2006/relationships/image" Target="../media/image220.png"/><Relationship Id="rId17" Type="http://schemas.openxmlformats.org/officeDocument/2006/relationships/image" Target="../media/image225.png"/><Relationship Id="rId2" Type="http://schemas.openxmlformats.org/officeDocument/2006/relationships/notesSlide" Target="../notesSlides/notesSlide16.xml"/><Relationship Id="rId16" Type="http://schemas.openxmlformats.org/officeDocument/2006/relationships/image" Target="../media/image224.png"/><Relationship Id="rId20" Type="http://schemas.openxmlformats.org/officeDocument/2006/relationships/image" Target="../media/image228.png"/><Relationship Id="rId1" Type="http://schemas.openxmlformats.org/officeDocument/2006/relationships/slideLayout" Target="../slideLayouts/slideLayout1.xml"/><Relationship Id="rId6" Type="http://schemas.openxmlformats.org/officeDocument/2006/relationships/image" Target="../media/image215.png"/><Relationship Id="rId11" Type="http://schemas.openxmlformats.org/officeDocument/2006/relationships/image" Target="../media/image219.png"/><Relationship Id="rId5" Type="http://schemas.openxmlformats.org/officeDocument/2006/relationships/image" Target="../media/image135.png"/><Relationship Id="rId15" Type="http://schemas.openxmlformats.org/officeDocument/2006/relationships/image" Target="../media/image223.png"/><Relationship Id="rId10" Type="http://schemas.openxmlformats.org/officeDocument/2006/relationships/image" Target="../media/image218.png"/><Relationship Id="rId19" Type="http://schemas.openxmlformats.org/officeDocument/2006/relationships/image" Target="../media/image227.png"/><Relationship Id="rId4" Type="http://schemas.openxmlformats.org/officeDocument/2006/relationships/image" Target="../media/image14.png"/><Relationship Id="rId9" Type="http://schemas.openxmlformats.org/officeDocument/2006/relationships/image" Target="../media/image217.png"/><Relationship Id="rId14" Type="http://schemas.openxmlformats.org/officeDocument/2006/relationships/image" Target="../media/image222.png"/></Relationships>
</file>

<file path=ppt/slides/_rels/slide17.xml.rels><?xml version="1.0" encoding="UTF-8" standalone="yes"?>
<Relationships xmlns="http://schemas.openxmlformats.org/package/2006/relationships"><Relationship Id="rId8" Type="http://schemas.openxmlformats.org/officeDocument/2006/relationships/image" Target="../media/image232.png"/><Relationship Id="rId13" Type="http://schemas.openxmlformats.org/officeDocument/2006/relationships/image" Target="../media/image237.png"/><Relationship Id="rId18" Type="http://schemas.openxmlformats.org/officeDocument/2006/relationships/image" Target="../media/image27.png"/><Relationship Id="rId3" Type="http://schemas.openxmlformats.org/officeDocument/2006/relationships/image" Target="../media/image163.png"/><Relationship Id="rId7" Type="http://schemas.openxmlformats.org/officeDocument/2006/relationships/image" Target="../media/image231.png"/><Relationship Id="rId12" Type="http://schemas.openxmlformats.org/officeDocument/2006/relationships/image" Target="../media/image236.png"/><Relationship Id="rId17" Type="http://schemas.openxmlformats.org/officeDocument/2006/relationships/image" Target="../media/image241.png"/><Relationship Id="rId2" Type="http://schemas.openxmlformats.org/officeDocument/2006/relationships/notesSlide" Target="../notesSlides/notesSlide17.xml"/><Relationship Id="rId16" Type="http://schemas.openxmlformats.org/officeDocument/2006/relationships/image" Target="../media/image240.png"/><Relationship Id="rId20" Type="http://schemas.openxmlformats.org/officeDocument/2006/relationships/image" Target="../media/image243.jpeg"/><Relationship Id="rId1" Type="http://schemas.openxmlformats.org/officeDocument/2006/relationships/slideLayout" Target="../slideLayouts/slideLayout1.xml"/><Relationship Id="rId6" Type="http://schemas.openxmlformats.org/officeDocument/2006/relationships/image" Target="../media/image230.png"/><Relationship Id="rId11" Type="http://schemas.openxmlformats.org/officeDocument/2006/relationships/image" Target="../media/image235.png"/><Relationship Id="rId5" Type="http://schemas.openxmlformats.org/officeDocument/2006/relationships/image" Target="../media/image229.png"/><Relationship Id="rId15" Type="http://schemas.openxmlformats.org/officeDocument/2006/relationships/image" Target="../media/image239.png"/><Relationship Id="rId10" Type="http://schemas.openxmlformats.org/officeDocument/2006/relationships/image" Target="../media/image234.png"/><Relationship Id="rId19" Type="http://schemas.openxmlformats.org/officeDocument/2006/relationships/image" Target="../media/image242.jpeg"/><Relationship Id="rId4" Type="http://schemas.openxmlformats.org/officeDocument/2006/relationships/image" Target="../media/image14.png"/><Relationship Id="rId9" Type="http://schemas.openxmlformats.org/officeDocument/2006/relationships/image" Target="../media/image233.png"/><Relationship Id="rId14" Type="http://schemas.openxmlformats.org/officeDocument/2006/relationships/image" Target="../media/image238.png"/></Relationships>
</file>

<file path=ppt/slides/_rels/slide18.xml.rels><?xml version="1.0" encoding="UTF-8" standalone="yes"?>
<Relationships xmlns="http://schemas.openxmlformats.org/package/2006/relationships"><Relationship Id="rId8" Type="http://schemas.openxmlformats.org/officeDocument/2006/relationships/image" Target="../media/image246.png"/><Relationship Id="rId13" Type="http://schemas.openxmlformats.org/officeDocument/2006/relationships/image" Target="../media/image251.png"/><Relationship Id="rId18" Type="http://schemas.openxmlformats.org/officeDocument/2006/relationships/image" Target="../media/image256.png"/><Relationship Id="rId3" Type="http://schemas.openxmlformats.org/officeDocument/2006/relationships/image" Target="../media/image13.png"/><Relationship Id="rId21" Type="http://schemas.openxmlformats.org/officeDocument/2006/relationships/image" Target="../media/image259.png"/><Relationship Id="rId7" Type="http://schemas.openxmlformats.org/officeDocument/2006/relationships/image" Target="../media/image245.png"/><Relationship Id="rId12" Type="http://schemas.openxmlformats.org/officeDocument/2006/relationships/image" Target="../media/image250.png"/><Relationship Id="rId17" Type="http://schemas.openxmlformats.org/officeDocument/2006/relationships/image" Target="../media/image255.png"/><Relationship Id="rId2" Type="http://schemas.openxmlformats.org/officeDocument/2006/relationships/notesSlide" Target="../notesSlides/notesSlide18.xml"/><Relationship Id="rId16" Type="http://schemas.openxmlformats.org/officeDocument/2006/relationships/image" Target="../media/image254.png"/><Relationship Id="rId20" Type="http://schemas.openxmlformats.org/officeDocument/2006/relationships/image" Target="../media/image258.png"/><Relationship Id="rId1" Type="http://schemas.openxmlformats.org/officeDocument/2006/relationships/slideLayout" Target="../slideLayouts/slideLayout1.xml"/><Relationship Id="rId6" Type="http://schemas.openxmlformats.org/officeDocument/2006/relationships/image" Target="../media/image244.png"/><Relationship Id="rId11" Type="http://schemas.openxmlformats.org/officeDocument/2006/relationships/image" Target="../media/image249.png"/><Relationship Id="rId5" Type="http://schemas.openxmlformats.org/officeDocument/2006/relationships/image" Target="../media/image201.png"/><Relationship Id="rId15" Type="http://schemas.openxmlformats.org/officeDocument/2006/relationships/image" Target="../media/image253.png"/><Relationship Id="rId23" Type="http://schemas.openxmlformats.org/officeDocument/2006/relationships/image" Target="../media/image27.png"/><Relationship Id="rId10" Type="http://schemas.openxmlformats.org/officeDocument/2006/relationships/image" Target="../media/image248.png"/><Relationship Id="rId19" Type="http://schemas.openxmlformats.org/officeDocument/2006/relationships/image" Target="../media/image257.png"/><Relationship Id="rId4" Type="http://schemas.openxmlformats.org/officeDocument/2006/relationships/image" Target="../media/image14.png"/><Relationship Id="rId9" Type="http://schemas.openxmlformats.org/officeDocument/2006/relationships/image" Target="../media/image247.png"/><Relationship Id="rId14" Type="http://schemas.openxmlformats.org/officeDocument/2006/relationships/image" Target="../media/image252.png"/><Relationship Id="rId22" Type="http://schemas.openxmlformats.org/officeDocument/2006/relationships/image" Target="../media/image260.png"/></Relationships>
</file>

<file path=ppt/slides/_rels/slide19.xml.rels><?xml version="1.0" encoding="UTF-8" standalone="yes"?>
<Relationships xmlns="http://schemas.openxmlformats.org/package/2006/relationships"><Relationship Id="rId8" Type="http://schemas.openxmlformats.org/officeDocument/2006/relationships/image" Target="../media/image264.png"/><Relationship Id="rId13" Type="http://schemas.openxmlformats.org/officeDocument/2006/relationships/image" Target="../media/image268.png"/><Relationship Id="rId18" Type="http://schemas.openxmlformats.org/officeDocument/2006/relationships/image" Target="../media/image272.jpeg"/><Relationship Id="rId3" Type="http://schemas.openxmlformats.org/officeDocument/2006/relationships/image" Target="../media/image13.png"/><Relationship Id="rId7" Type="http://schemas.openxmlformats.org/officeDocument/2006/relationships/image" Target="../media/image263.png"/><Relationship Id="rId12" Type="http://schemas.openxmlformats.org/officeDocument/2006/relationships/image" Target="../media/image267.png"/><Relationship Id="rId17" Type="http://schemas.openxmlformats.org/officeDocument/2006/relationships/image" Target="../media/image27.png"/><Relationship Id="rId2" Type="http://schemas.openxmlformats.org/officeDocument/2006/relationships/notesSlide" Target="../notesSlides/notesSlide19.xml"/><Relationship Id="rId16" Type="http://schemas.openxmlformats.org/officeDocument/2006/relationships/image" Target="../media/image271.png"/><Relationship Id="rId1" Type="http://schemas.openxmlformats.org/officeDocument/2006/relationships/slideLayout" Target="../slideLayouts/slideLayout1.xml"/><Relationship Id="rId6" Type="http://schemas.openxmlformats.org/officeDocument/2006/relationships/image" Target="../media/image262.png"/><Relationship Id="rId11" Type="http://schemas.openxmlformats.org/officeDocument/2006/relationships/image" Target="../media/image266.png"/><Relationship Id="rId5" Type="http://schemas.openxmlformats.org/officeDocument/2006/relationships/image" Target="../media/image261.png"/><Relationship Id="rId15" Type="http://schemas.openxmlformats.org/officeDocument/2006/relationships/image" Target="../media/image270.png"/><Relationship Id="rId10" Type="http://schemas.openxmlformats.org/officeDocument/2006/relationships/image" Target="../media/image77.png"/><Relationship Id="rId19" Type="http://schemas.openxmlformats.org/officeDocument/2006/relationships/image" Target="../media/image273.jpeg"/><Relationship Id="rId4" Type="http://schemas.openxmlformats.org/officeDocument/2006/relationships/image" Target="../media/image14.png"/><Relationship Id="rId9" Type="http://schemas.openxmlformats.org/officeDocument/2006/relationships/image" Target="../media/image265.png"/><Relationship Id="rId14" Type="http://schemas.openxmlformats.org/officeDocument/2006/relationships/image" Target="../media/image269.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notesSlide" Target="../notesSlides/notesSlide2.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9.jpe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20.xml.rels><?xml version="1.0" encoding="UTF-8" standalone="yes"?>
<Relationships xmlns="http://schemas.openxmlformats.org/package/2006/relationships"><Relationship Id="rId8" Type="http://schemas.openxmlformats.org/officeDocument/2006/relationships/image" Target="../media/image277.png"/><Relationship Id="rId13" Type="http://schemas.openxmlformats.org/officeDocument/2006/relationships/image" Target="../media/image282.png"/><Relationship Id="rId3" Type="http://schemas.openxmlformats.org/officeDocument/2006/relationships/image" Target="../media/image163.png"/><Relationship Id="rId7" Type="http://schemas.openxmlformats.org/officeDocument/2006/relationships/image" Target="../media/image276.png"/><Relationship Id="rId12" Type="http://schemas.openxmlformats.org/officeDocument/2006/relationships/image" Target="../media/image281.png"/><Relationship Id="rId2" Type="http://schemas.openxmlformats.org/officeDocument/2006/relationships/notesSlide" Target="../notesSlides/notesSlide20.xml"/><Relationship Id="rId16" Type="http://schemas.openxmlformats.org/officeDocument/2006/relationships/image" Target="../media/image284.jpeg"/><Relationship Id="rId1" Type="http://schemas.openxmlformats.org/officeDocument/2006/relationships/slideLayout" Target="../slideLayouts/slideLayout1.xml"/><Relationship Id="rId6" Type="http://schemas.openxmlformats.org/officeDocument/2006/relationships/image" Target="../media/image275.png"/><Relationship Id="rId11" Type="http://schemas.openxmlformats.org/officeDocument/2006/relationships/image" Target="../media/image280.png"/><Relationship Id="rId5" Type="http://schemas.openxmlformats.org/officeDocument/2006/relationships/image" Target="../media/image274.png"/><Relationship Id="rId15" Type="http://schemas.openxmlformats.org/officeDocument/2006/relationships/image" Target="../media/image283.jpeg"/><Relationship Id="rId10" Type="http://schemas.openxmlformats.org/officeDocument/2006/relationships/image" Target="../media/image279.png"/><Relationship Id="rId4" Type="http://schemas.openxmlformats.org/officeDocument/2006/relationships/image" Target="../media/image14.png"/><Relationship Id="rId9" Type="http://schemas.openxmlformats.org/officeDocument/2006/relationships/image" Target="../media/image278.png"/><Relationship Id="rId14" Type="http://schemas.openxmlformats.org/officeDocument/2006/relationships/image" Target="../media/image27.png"/></Relationships>
</file>

<file path=ppt/slides/_rels/slide21.xml.rels><?xml version="1.0" encoding="UTF-8" standalone="yes"?>
<Relationships xmlns="http://schemas.openxmlformats.org/package/2006/relationships"><Relationship Id="rId8" Type="http://schemas.openxmlformats.org/officeDocument/2006/relationships/image" Target="../media/image288.png"/><Relationship Id="rId13" Type="http://schemas.openxmlformats.org/officeDocument/2006/relationships/image" Target="../media/image95.png"/><Relationship Id="rId18" Type="http://schemas.openxmlformats.org/officeDocument/2006/relationships/image" Target="../media/image294.png"/><Relationship Id="rId3" Type="http://schemas.openxmlformats.org/officeDocument/2006/relationships/image" Target="../media/image163.png"/><Relationship Id="rId7" Type="http://schemas.openxmlformats.org/officeDocument/2006/relationships/image" Target="../media/image14.png"/><Relationship Id="rId12" Type="http://schemas.openxmlformats.org/officeDocument/2006/relationships/image" Target="../media/image291.png"/><Relationship Id="rId17" Type="http://schemas.openxmlformats.org/officeDocument/2006/relationships/image" Target="../media/image132.png"/><Relationship Id="rId2" Type="http://schemas.openxmlformats.org/officeDocument/2006/relationships/notesSlide" Target="../notesSlides/notesSlide21.xml"/><Relationship Id="rId16" Type="http://schemas.openxmlformats.org/officeDocument/2006/relationships/image" Target="../media/image293.png"/><Relationship Id="rId1" Type="http://schemas.openxmlformats.org/officeDocument/2006/relationships/slideLayout" Target="../slideLayouts/slideLayout1.xml"/><Relationship Id="rId6" Type="http://schemas.openxmlformats.org/officeDocument/2006/relationships/image" Target="../media/image287.png"/><Relationship Id="rId11" Type="http://schemas.openxmlformats.org/officeDocument/2006/relationships/image" Target="../media/image43.png"/><Relationship Id="rId5" Type="http://schemas.openxmlformats.org/officeDocument/2006/relationships/image" Target="../media/image286.png"/><Relationship Id="rId15" Type="http://schemas.openxmlformats.org/officeDocument/2006/relationships/image" Target="../media/image129.png"/><Relationship Id="rId10" Type="http://schemas.openxmlformats.org/officeDocument/2006/relationships/image" Target="../media/image290.png"/><Relationship Id="rId19" Type="http://schemas.openxmlformats.org/officeDocument/2006/relationships/image" Target="../media/image27.png"/><Relationship Id="rId4" Type="http://schemas.openxmlformats.org/officeDocument/2006/relationships/image" Target="../media/image285.png"/><Relationship Id="rId9" Type="http://schemas.openxmlformats.org/officeDocument/2006/relationships/image" Target="../media/image289.png"/><Relationship Id="rId14" Type="http://schemas.openxmlformats.org/officeDocument/2006/relationships/image" Target="../media/image292.png"/></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302.png"/><Relationship Id="rId18" Type="http://schemas.openxmlformats.org/officeDocument/2006/relationships/image" Target="../media/image132.png"/><Relationship Id="rId3" Type="http://schemas.openxmlformats.org/officeDocument/2006/relationships/image" Target="../media/image1.png"/><Relationship Id="rId7" Type="http://schemas.openxmlformats.org/officeDocument/2006/relationships/image" Target="../media/image298.png"/><Relationship Id="rId12" Type="http://schemas.openxmlformats.org/officeDocument/2006/relationships/image" Target="../media/image43.png"/><Relationship Id="rId17" Type="http://schemas.openxmlformats.org/officeDocument/2006/relationships/image" Target="../media/image304.png"/><Relationship Id="rId2" Type="http://schemas.openxmlformats.org/officeDocument/2006/relationships/notesSlide" Target="../notesSlides/notesSlide22.xml"/><Relationship Id="rId16"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297.png"/><Relationship Id="rId11" Type="http://schemas.openxmlformats.org/officeDocument/2006/relationships/image" Target="../media/image301.png"/><Relationship Id="rId5" Type="http://schemas.openxmlformats.org/officeDocument/2006/relationships/image" Target="../media/image296.png"/><Relationship Id="rId15" Type="http://schemas.openxmlformats.org/officeDocument/2006/relationships/image" Target="../media/image303.png"/><Relationship Id="rId10" Type="http://schemas.openxmlformats.org/officeDocument/2006/relationships/image" Target="../media/image300.png"/><Relationship Id="rId19" Type="http://schemas.openxmlformats.org/officeDocument/2006/relationships/image" Target="../media/image305.png"/><Relationship Id="rId4" Type="http://schemas.openxmlformats.org/officeDocument/2006/relationships/image" Target="../media/image295.png"/><Relationship Id="rId9" Type="http://schemas.openxmlformats.org/officeDocument/2006/relationships/image" Target="../media/image299.png"/><Relationship Id="rId14" Type="http://schemas.openxmlformats.org/officeDocument/2006/relationships/image" Target="../media/image129.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image" Target="../media/image13.png"/><Relationship Id="rId21" Type="http://schemas.openxmlformats.org/officeDocument/2006/relationships/image" Target="../media/image46.jpe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notesSlide" Target="../notesSlides/notesSlide3.xml"/><Relationship Id="rId16" Type="http://schemas.openxmlformats.org/officeDocument/2006/relationships/image" Target="../media/image42.png"/><Relationship Id="rId20"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19" Type="http://schemas.openxmlformats.org/officeDocument/2006/relationships/image" Target="../media/image45.png"/><Relationship Id="rId4" Type="http://schemas.openxmlformats.org/officeDocument/2006/relationships/image" Target="../media/image14.png"/><Relationship Id="rId9" Type="http://schemas.openxmlformats.org/officeDocument/2006/relationships/image" Target="../media/image35.png"/><Relationship Id="rId14" Type="http://schemas.openxmlformats.org/officeDocument/2006/relationships/image" Target="../media/image40.png"/></Relationships>
</file>

<file path=ppt/slides/_rels/slide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27.png"/><Relationship Id="rId3" Type="http://schemas.openxmlformats.org/officeDocument/2006/relationships/image" Target="../media/image1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8.png"/><Relationship Id="rId2" Type="http://schemas.openxmlformats.org/officeDocument/2006/relationships/notesSlide" Target="../notesSlides/notesSlide4.xml"/><Relationship Id="rId16" Type="http://schemas.openxmlformats.org/officeDocument/2006/relationships/image" Target="../media/image43.png"/><Relationship Id="rId1" Type="http://schemas.openxmlformats.org/officeDocument/2006/relationships/slideLayout" Target="../slideLayouts/slideLayout1.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image" Target="../media/image14.png"/><Relationship Id="rId9" Type="http://schemas.openxmlformats.org/officeDocument/2006/relationships/image" Target="../media/image51.png"/><Relationship Id="rId14" Type="http://schemas.openxmlformats.org/officeDocument/2006/relationships/image" Target="../media/image56.png"/></Relationships>
</file>

<file path=ppt/slides/_rels/slide5.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18" Type="http://schemas.openxmlformats.org/officeDocument/2006/relationships/image" Target="../media/image73.png"/><Relationship Id="rId3" Type="http://schemas.openxmlformats.org/officeDocument/2006/relationships/image" Target="../media/image14.png"/><Relationship Id="rId21" Type="http://schemas.openxmlformats.org/officeDocument/2006/relationships/image" Target="../media/image27.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notesSlide" Target="../notesSlides/notesSlide5.xml"/><Relationship Id="rId16" Type="http://schemas.openxmlformats.org/officeDocument/2006/relationships/image" Target="../media/image71.png"/><Relationship Id="rId20" Type="http://schemas.openxmlformats.org/officeDocument/2006/relationships/image" Target="../media/image75.png"/><Relationship Id="rId1" Type="http://schemas.openxmlformats.org/officeDocument/2006/relationships/slideLayout" Target="../slideLayouts/slideLayout1.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19" Type="http://schemas.openxmlformats.org/officeDocument/2006/relationships/image" Target="../media/image74.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 Id="rId22" Type="http://schemas.openxmlformats.org/officeDocument/2006/relationships/image" Target="../media/image76.jpeg"/></Relationships>
</file>

<file path=ppt/slides/_rels/slide6.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18" Type="http://schemas.openxmlformats.org/officeDocument/2006/relationships/image" Target="../media/image27.png"/><Relationship Id="rId3" Type="http://schemas.openxmlformats.org/officeDocument/2006/relationships/image" Target="../media/image13.png"/><Relationship Id="rId7" Type="http://schemas.openxmlformats.org/officeDocument/2006/relationships/image" Target="../media/image79.png"/><Relationship Id="rId12" Type="http://schemas.openxmlformats.org/officeDocument/2006/relationships/image" Target="../media/image84.png"/><Relationship Id="rId17" Type="http://schemas.openxmlformats.org/officeDocument/2006/relationships/image" Target="../media/image43.png"/><Relationship Id="rId2" Type="http://schemas.openxmlformats.org/officeDocument/2006/relationships/notesSlide" Target="../notesSlides/notesSlide6.xml"/><Relationship Id="rId16" Type="http://schemas.openxmlformats.org/officeDocument/2006/relationships/image" Target="../media/image88.png"/><Relationship Id="rId1" Type="http://schemas.openxmlformats.org/officeDocument/2006/relationships/slideLayout" Target="../slideLayouts/slideLayout1.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5" Type="http://schemas.openxmlformats.org/officeDocument/2006/relationships/image" Target="../media/image87.png"/><Relationship Id="rId10" Type="http://schemas.openxmlformats.org/officeDocument/2006/relationships/image" Target="../media/image82.png"/><Relationship Id="rId4" Type="http://schemas.openxmlformats.org/officeDocument/2006/relationships/image" Target="../media/image14.png"/><Relationship Id="rId9" Type="http://schemas.openxmlformats.org/officeDocument/2006/relationships/image" Target="../media/image81.png"/><Relationship Id="rId14" Type="http://schemas.openxmlformats.org/officeDocument/2006/relationships/image" Target="../media/image86.png"/></Relationships>
</file>

<file path=ppt/slides/_rels/slide7.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18" Type="http://schemas.openxmlformats.org/officeDocument/2006/relationships/image" Target="../media/image27.png"/><Relationship Id="rId3" Type="http://schemas.openxmlformats.org/officeDocument/2006/relationships/image" Target="../media/image89.png"/><Relationship Id="rId7" Type="http://schemas.openxmlformats.org/officeDocument/2006/relationships/image" Target="../media/image92.png"/><Relationship Id="rId12" Type="http://schemas.openxmlformats.org/officeDocument/2006/relationships/image" Target="../media/image97.png"/><Relationship Id="rId17" Type="http://schemas.openxmlformats.org/officeDocument/2006/relationships/image" Target="../media/image102.png"/><Relationship Id="rId2" Type="http://schemas.openxmlformats.org/officeDocument/2006/relationships/notesSlide" Target="../notesSlides/notesSlide7.xml"/><Relationship Id="rId16" Type="http://schemas.openxmlformats.org/officeDocument/2006/relationships/image" Target="../media/image101.png"/><Relationship Id="rId1" Type="http://schemas.openxmlformats.org/officeDocument/2006/relationships/slideLayout" Target="../slideLayouts/slideLayout1.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5" Type="http://schemas.openxmlformats.org/officeDocument/2006/relationships/image" Target="../media/image100.png"/><Relationship Id="rId10" Type="http://schemas.openxmlformats.org/officeDocument/2006/relationships/image" Target="../media/image95.png"/><Relationship Id="rId4" Type="http://schemas.openxmlformats.org/officeDocument/2006/relationships/image" Target="../media/image14.png"/><Relationship Id="rId9" Type="http://schemas.openxmlformats.org/officeDocument/2006/relationships/image" Target="../media/image94.png"/><Relationship Id="rId14" Type="http://schemas.openxmlformats.org/officeDocument/2006/relationships/image" Target="../media/image99.png"/></Relationships>
</file>

<file path=ppt/slides/_rels/slide8.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18" Type="http://schemas.openxmlformats.org/officeDocument/2006/relationships/image" Target="../media/image116.png"/><Relationship Id="rId3" Type="http://schemas.openxmlformats.org/officeDocument/2006/relationships/image" Target="../media/image13.png"/><Relationship Id="rId21" Type="http://schemas.openxmlformats.org/officeDocument/2006/relationships/image" Target="../media/image27.pn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 Type="http://schemas.openxmlformats.org/officeDocument/2006/relationships/notesSlide" Target="../notesSlides/notesSlide8.xml"/><Relationship Id="rId16" Type="http://schemas.openxmlformats.org/officeDocument/2006/relationships/image" Target="../media/image114.png"/><Relationship Id="rId20" Type="http://schemas.openxmlformats.org/officeDocument/2006/relationships/image" Target="../media/image118.png"/><Relationship Id="rId1" Type="http://schemas.openxmlformats.org/officeDocument/2006/relationships/slideLayout" Target="../slideLayouts/slideLayout1.xml"/><Relationship Id="rId6" Type="http://schemas.openxmlformats.org/officeDocument/2006/relationships/image" Target="../media/image104.png"/><Relationship Id="rId11" Type="http://schemas.openxmlformats.org/officeDocument/2006/relationships/image" Target="../media/image109.png"/><Relationship Id="rId24" Type="http://schemas.openxmlformats.org/officeDocument/2006/relationships/image" Target="../media/image121.jpg"/><Relationship Id="rId5" Type="http://schemas.openxmlformats.org/officeDocument/2006/relationships/image" Target="../media/image103.png"/><Relationship Id="rId15" Type="http://schemas.openxmlformats.org/officeDocument/2006/relationships/image" Target="../media/image113.png"/><Relationship Id="rId23" Type="http://schemas.openxmlformats.org/officeDocument/2006/relationships/image" Target="../media/image120.jpeg"/><Relationship Id="rId10" Type="http://schemas.openxmlformats.org/officeDocument/2006/relationships/image" Target="../media/image108.png"/><Relationship Id="rId19" Type="http://schemas.openxmlformats.org/officeDocument/2006/relationships/image" Target="../media/image117.png"/><Relationship Id="rId4" Type="http://schemas.openxmlformats.org/officeDocument/2006/relationships/image" Target="../media/image14.png"/><Relationship Id="rId9" Type="http://schemas.openxmlformats.org/officeDocument/2006/relationships/image" Target="../media/image107.png"/><Relationship Id="rId14" Type="http://schemas.openxmlformats.org/officeDocument/2006/relationships/image" Target="../media/image112.png"/><Relationship Id="rId22" Type="http://schemas.openxmlformats.org/officeDocument/2006/relationships/image" Target="../media/image119.png"/></Relationships>
</file>

<file path=ppt/slides/_rels/slide9.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31.png"/><Relationship Id="rId3" Type="http://schemas.openxmlformats.org/officeDocument/2006/relationships/image" Target="../media/image122.png"/><Relationship Id="rId7" Type="http://schemas.openxmlformats.org/officeDocument/2006/relationships/image" Target="../media/image125.png"/><Relationship Id="rId12" Type="http://schemas.openxmlformats.org/officeDocument/2006/relationships/image" Target="../media/image130.png"/><Relationship Id="rId17" Type="http://schemas.openxmlformats.org/officeDocument/2006/relationships/image" Target="../media/image134.jpeg"/><Relationship Id="rId2" Type="http://schemas.openxmlformats.org/officeDocument/2006/relationships/notesSlide" Target="../notesSlides/notesSlide9.xml"/><Relationship Id="rId16" Type="http://schemas.openxmlformats.org/officeDocument/2006/relationships/image" Target="../media/image133.jpeg"/><Relationship Id="rId1" Type="http://schemas.openxmlformats.org/officeDocument/2006/relationships/slideLayout" Target="../slideLayouts/slideLayout1.xml"/><Relationship Id="rId6" Type="http://schemas.openxmlformats.org/officeDocument/2006/relationships/image" Target="../media/image124.png"/><Relationship Id="rId11" Type="http://schemas.openxmlformats.org/officeDocument/2006/relationships/image" Target="../media/image129.png"/><Relationship Id="rId5" Type="http://schemas.openxmlformats.org/officeDocument/2006/relationships/image" Target="../media/image123.png"/><Relationship Id="rId15" Type="http://schemas.openxmlformats.org/officeDocument/2006/relationships/image" Target="../media/image27.png"/><Relationship Id="rId10" Type="http://schemas.openxmlformats.org/officeDocument/2006/relationships/image" Target="../media/image128.png"/><Relationship Id="rId4" Type="http://schemas.openxmlformats.org/officeDocument/2006/relationships/image" Target="../media/image14.png"/><Relationship Id="rId9" Type="http://schemas.openxmlformats.org/officeDocument/2006/relationships/image" Target="../media/image127.png"/><Relationship Id="rId14" Type="http://schemas.openxmlformats.org/officeDocument/2006/relationships/image" Target="../media/image1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4762500" cy="4762500"/>
          </a:xfrm>
          <a:prstGeom prst="rect">
            <a:avLst/>
          </a:prstGeom>
        </p:spPr>
      </p:pic>
      <p:pic>
        <p:nvPicPr>
          <p:cNvPr id="4" name="Image 2" descr="preencoded.png"/>
          <p:cNvPicPr>
            <a:picLocks noChangeAspect="1"/>
          </p:cNvPicPr>
          <p:nvPr/>
        </p:nvPicPr>
        <p:blipFill>
          <a:blip r:embed="rId5"/>
          <a:stretch>
            <a:fillRect/>
          </a:stretch>
        </p:blipFill>
        <p:spPr>
          <a:xfrm>
            <a:off x="8858250" y="3524250"/>
            <a:ext cx="3333750" cy="3810000"/>
          </a:xfrm>
          <a:prstGeom prst="rect">
            <a:avLst/>
          </a:prstGeom>
        </p:spPr>
      </p:pic>
      <p:pic>
        <p:nvPicPr>
          <p:cNvPr id="5" name="Image 3" descr="preencoded.png"/>
          <p:cNvPicPr>
            <a:picLocks noChangeAspect="1"/>
          </p:cNvPicPr>
          <p:nvPr/>
        </p:nvPicPr>
        <p:blipFill>
          <a:blip r:embed="rId6"/>
          <a:stretch>
            <a:fillRect/>
          </a:stretch>
        </p:blipFill>
        <p:spPr>
          <a:xfrm>
            <a:off x="9334500" y="952500"/>
            <a:ext cx="1905000" cy="1905000"/>
          </a:xfrm>
          <a:prstGeom prst="rect">
            <a:avLst/>
          </a:prstGeom>
        </p:spPr>
      </p:pic>
      <p:pic>
        <p:nvPicPr>
          <p:cNvPr id="6" name="Image 4" descr="preencoded.png"/>
          <p:cNvPicPr>
            <a:picLocks noChangeAspect="1"/>
          </p:cNvPicPr>
          <p:nvPr/>
        </p:nvPicPr>
        <p:blipFill>
          <a:blip r:embed="rId7"/>
          <a:stretch>
            <a:fillRect/>
          </a:stretch>
        </p:blipFill>
        <p:spPr>
          <a:xfrm>
            <a:off x="1714500" y="762000"/>
            <a:ext cx="514350" cy="485775"/>
          </a:xfrm>
          <a:prstGeom prst="rect">
            <a:avLst/>
          </a:prstGeom>
        </p:spPr>
      </p:pic>
      <p:pic>
        <p:nvPicPr>
          <p:cNvPr id="7" name="Image 5" descr="preencoded.png"/>
          <p:cNvPicPr>
            <a:picLocks noChangeAspect="1"/>
          </p:cNvPicPr>
          <p:nvPr/>
        </p:nvPicPr>
        <p:blipFill>
          <a:blip r:embed="rId8"/>
          <a:stretch>
            <a:fillRect/>
          </a:stretch>
        </p:blipFill>
        <p:spPr>
          <a:xfrm>
            <a:off x="857250" y="1428750"/>
            <a:ext cx="323850" cy="342900"/>
          </a:xfrm>
          <a:prstGeom prst="rect">
            <a:avLst/>
          </a:prstGeom>
        </p:spPr>
      </p:pic>
      <p:pic>
        <p:nvPicPr>
          <p:cNvPr id="8" name="Image 6" descr="preencoded.png"/>
          <p:cNvPicPr>
            <a:picLocks noChangeAspect="1"/>
          </p:cNvPicPr>
          <p:nvPr/>
        </p:nvPicPr>
        <p:blipFill>
          <a:blip r:embed="rId9"/>
          <a:stretch>
            <a:fillRect/>
          </a:stretch>
        </p:blipFill>
        <p:spPr>
          <a:xfrm>
            <a:off x="10372725" y="5514975"/>
            <a:ext cx="390525" cy="390525"/>
          </a:xfrm>
          <a:prstGeom prst="rect">
            <a:avLst/>
          </a:prstGeom>
        </p:spPr>
      </p:pic>
      <p:pic>
        <p:nvPicPr>
          <p:cNvPr id="9" name="Image 7" descr="preencoded.png"/>
          <p:cNvPicPr>
            <a:picLocks noChangeAspect="1"/>
          </p:cNvPicPr>
          <p:nvPr/>
        </p:nvPicPr>
        <p:blipFill>
          <a:blip r:embed="rId10"/>
          <a:stretch>
            <a:fillRect/>
          </a:stretch>
        </p:blipFill>
        <p:spPr>
          <a:xfrm>
            <a:off x="11172825" y="4838700"/>
            <a:ext cx="257175" cy="304800"/>
          </a:xfrm>
          <a:prstGeom prst="rect">
            <a:avLst/>
          </a:prstGeom>
        </p:spPr>
      </p:pic>
      <p:pic>
        <p:nvPicPr>
          <p:cNvPr id="10" name="Image 8" descr="preencoded.png"/>
          <p:cNvPicPr>
            <a:picLocks noChangeAspect="1"/>
          </p:cNvPicPr>
          <p:nvPr/>
        </p:nvPicPr>
        <p:blipFill>
          <a:blip r:embed="rId11"/>
          <a:stretch>
            <a:fillRect/>
          </a:stretch>
        </p:blipFill>
        <p:spPr>
          <a:xfrm>
            <a:off x="4667250" y="2000250"/>
            <a:ext cx="2857500" cy="2857500"/>
          </a:xfrm>
          <a:prstGeom prst="rect">
            <a:avLst/>
          </a:prstGeom>
        </p:spPr>
      </p:pic>
      <p:pic>
        <p:nvPicPr>
          <p:cNvPr id="11" name="Image 9" descr="preencoded.png"/>
          <p:cNvPicPr>
            <a:picLocks noChangeAspect="1"/>
          </p:cNvPicPr>
          <p:nvPr/>
        </p:nvPicPr>
        <p:blipFill>
          <a:blip r:embed="rId12"/>
          <a:stretch>
            <a:fillRect/>
          </a:stretch>
        </p:blipFill>
        <p:spPr>
          <a:xfrm>
            <a:off x="5710238" y="4054475"/>
            <a:ext cx="771525" cy="685800"/>
          </a:xfrm>
          <a:prstGeom prst="rect">
            <a:avLst/>
          </a:prstGeom>
        </p:spPr>
      </p:pic>
      <p:pic>
        <p:nvPicPr>
          <p:cNvPr id="12" name="Image 10" descr="preencoded.png"/>
          <p:cNvPicPr>
            <a:picLocks noChangeAspect="1"/>
          </p:cNvPicPr>
          <p:nvPr/>
        </p:nvPicPr>
        <p:blipFill>
          <a:blip r:embed="rId13"/>
          <a:stretch>
            <a:fillRect/>
          </a:stretch>
        </p:blipFill>
        <p:spPr>
          <a:xfrm>
            <a:off x="5486400" y="5105400"/>
            <a:ext cx="1219200" cy="38100"/>
          </a:xfrm>
          <a:prstGeom prst="rect">
            <a:avLst/>
          </a:prstGeom>
        </p:spPr>
      </p:pic>
      <p:pic>
        <p:nvPicPr>
          <p:cNvPr id="13" name="Image 11" descr="preencoded.png"/>
          <p:cNvPicPr>
            <a:picLocks noChangeAspect="1"/>
          </p:cNvPicPr>
          <p:nvPr/>
        </p:nvPicPr>
        <p:blipFill>
          <a:blip r:embed="rId14"/>
          <a:stretch>
            <a:fillRect/>
          </a:stretch>
        </p:blipFill>
        <p:spPr>
          <a:xfrm>
            <a:off x="0" y="6248400"/>
            <a:ext cx="12192000" cy="609600"/>
          </a:xfrm>
          <a:prstGeom prst="rect">
            <a:avLst/>
          </a:prstGeom>
        </p:spPr>
      </p:pic>
      <p:sp>
        <p:nvSpPr>
          <p:cNvPr id="15" name="Text 0"/>
          <p:cNvSpPr/>
          <p:nvPr/>
        </p:nvSpPr>
        <p:spPr>
          <a:xfrm>
            <a:off x="2598420" y="2057400"/>
            <a:ext cx="6995160" cy="571500"/>
          </a:xfrm>
          <a:prstGeom prst="rect">
            <a:avLst/>
          </a:prstGeom>
          <a:noFill/>
        </p:spPr>
        <p:txBody>
          <a:bodyPr vert="horz" wrap="square" lIns="0" tIns="0" rIns="0" bIns="0" rtlCol="0" anchor="t"/>
          <a:lstStyle/>
          <a:p>
            <a:pPr marL="0" indent="0" algn="ctr">
              <a:lnSpc>
                <a:spcPts val="4500"/>
              </a:lnSpc>
              <a:buNone/>
            </a:pPr>
            <a:r>
              <a:rPr lang="en-US" sz="4500" b="1" kern="0" spc="180" dirty="0">
                <a:solidFill>
                  <a:srgbClr val="FFFFFF"/>
                </a:solidFill>
                <a:latin typeface="Noto Sans SC" pitchFamily="34" charset="0"/>
                <a:ea typeface="Noto Sans SC" pitchFamily="34" charset="-122"/>
                <a:cs typeface="Noto Sans SC" pitchFamily="34" charset="-120"/>
              </a:rPr>
              <a:t>高举旗帜 勇毅前行</a:t>
            </a:r>
            <a:endParaRPr lang="en-US" sz="4500" dirty="0"/>
          </a:p>
        </p:txBody>
      </p:sp>
      <p:sp>
        <p:nvSpPr>
          <p:cNvPr id="16" name="Text 1"/>
          <p:cNvSpPr/>
          <p:nvPr/>
        </p:nvSpPr>
        <p:spPr>
          <a:xfrm>
            <a:off x="2598420" y="2857500"/>
            <a:ext cx="6995160" cy="381000"/>
          </a:xfrm>
          <a:prstGeom prst="rect">
            <a:avLst/>
          </a:prstGeom>
          <a:noFill/>
        </p:spPr>
        <p:txBody>
          <a:bodyPr vert="horz" wrap="square" lIns="0" tIns="0" rIns="0" bIns="0" rtlCol="0" anchor="t"/>
          <a:lstStyle/>
          <a:p>
            <a:pPr marL="0" indent="0" algn="ctr">
              <a:lnSpc>
                <a:spcPts val="3000"/>
              </a:lnSpc>
              <a:buNone/>
            </a:pPr>
            <a:r>
              <a:rPr lang="en-US" sz="2700" b="1" dirty="0">
                <a:solidFill>
                  <a:srgbClr val="FFFFFF"/>
                </a:solidFill>
                <a:latin typeface="Noto Sans SC" pitchFamily="34" charset="0"/>
                <a:ea typeface="Noto Sans SC" pitchFamily="34" charset="-122"/>
                <a:cs typeface="Noto Sans SC" pitchFamily="34" charset="-120"/>
              </a:rPr>
              <a:t>深入学习贯彻党的二十届四中全会精神</a:t>
            </a:r>
            <a:endParaRPr lang="en-US" sz="2700" dirty="0"/>
          </a:p>
        </p:txBody>
      </p:sp>
      <p:sp>
        <p:nvSpPr>
          <p:cNvPr id="17" name="Text 2"/>
          <p:cNvSpPr/>
          <p:nvPr/>
        </p:nvSpPr>
        <p:spPr>
          <a:xfrm>
            <a:off x="3181350" y="5410200"/>
            <a:ext cx="5829300" cy="266700"/>
          </a:xfrm>
          <a:prstGeom prst="rect">
            <a:avLst/>
          </a:prstGeom>
          <a:noFill/>
        </p:spPr>
        <p:txBody>
          <a:bodyPr vert="horz" wrap="square" lIns="0" tIns="0" rIns="0" bIns="0" rtlCol="0" anchor="t"/>
          <a:lstStyle/>
          <a:p>
            <a:pPr marL="0" indent="0" algn="ctr">
              <a:lnSpc>
                <a:spcPts val="2100"/>
              </a:lnSpc>
              <a:buNone/>
            </a:pPr>
            <a:r>
              <a:rPr lang="en-US" sz="1500" dirty="0">
                <a:solidFill>
                  <a:srgbClr val="F3F4F6"/>
                </a:solidFill>
                <a:latin typeface="Noto Sans SC" pitchFamily="34" charset="0"/>
                <a:ea typeface="Noto Sans SC" pitchFamily="34" charset="-122"/>
                <a:cs typeface="Noto Sans SC" pitchFamily="34" charset="-120"/>
              </a:rPr>
              <a:t>XXXXX</a:t>
            </a:r>
            <a:endParaRPr lang="en-US" sz="1500" dirty="0"/>
          </a:p>
        </p:txBody>
      </p:sp>
      <p:sp>
        <p:nvSpPr>
          <p:cNvPr id="18" name="Text 3"/>
          <p:cNvSpPr/>
          <p:nvPr/>
        </p:nvSpPr>
        <p:spPr>
          <a:xfrm>
            <a:off x="3181350" y="5795010"/>
            <a:ext cx="5829300" cy="266700"/>
          </a:xfrm>
          <a:prstGeom prst="rect">
            <a:avLst/>
          </a:prstGeom>
          <a:noFill/>
        </p:spPr>
        <p:txBody>
          <a:bodyPr vert="horz" wrap="square" lIns="0" tIns="0" rIns="0" bIns="0" rtlCol="0" anchor="t"/>
          <a:lstStyle/>
          <a:p>
            <a:pPr marL="0" indent="0" algn="ctr">
              <a:lnSpc>
                <a:spcPts val="2100"/>
              </a:lnSpc>
              <a:buNone/>
            </a:pPr>
            <a:r>
              <a:rPr lang="en-US" sz="1500" dirty="0">
                <a:solidFill>
                  <a:srgbClr val="F3F4F6"/>
                </a:solidFill>
                <a:latin typeface="Noto Sans SC" pitchFamily="34" charset="0"/>
                <a:ea typeface="Noto Sans SC" pitchFamily="34" charset="-122"/>
                <a:cs typeface="Noto Sans SC" pitchFamily="34" charset="-120"/>
              </a:rPr>
              <a:t>2025年11月XX日</a:t>
            </a:r>
            <a:endParaRPr lang="en-US" sz="15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647700"/>
          </a:xfrm>
          <a:prstGeom prst="rect">
            <a:avLst/>
          </a:prstGeom>
        </p:spPr>
      </p:pic>
      <p:pic>
        <p:nvPicPr>
          <p:cNvPr id="5" name="Image 3" descr="preencoded.png"/>
          <p:cNvPicPr>
            <a:picLocks noChangeAspect="1"/>
          </p:cNvPicPr>
          <p:nvPr/>
        </p:nvPicPr>
        <p:blipFill>
          <a:blip r:embed="rId6"/>
          <a:stretch>
            <a:fillRect/>
          </a:stretch>
        </p:blipFill>
        <p:spPr>
          <a:xfrm>
            <a:off x="304800" y="1866900"/>
            <a:ext cx="5676900" cy="1771650"/>
          </a:xfrm>
          <a:prstGeom prst="rect">
            <a:avLst/>
          </a:prstGeom>
        </p:spPr>
      </p:pic>
      <p:pic>
        <p:nvPicPr>
          <p:cNvPr id="6" name="Image 4" descr="preencoded.png"/>
          <p:cNvPicPr>
            <a:picLocks noChangeAspect="1"/>
          </p:cNvPicPr>
          <p:nvPr/>
        </p:nvPicPr>
        <p:blipFill>
          <a:blip r:embed="rId7"/>
          <a:stretch>
            <a:fillRect/>
          </a:stretch>
        </p:blipFill>
        <p:spPr>
          <a:xfrm>
            <a:off x="495300" y="2057400"/>
            <a:ext cx="476250" cy="476250"/>
          </a:xfrm>
          <a:prstGeom prst="rect">
            <a:avLst/>
          </a:prstGeom>
        </p:spPr>
      </p:pic>
      <p:pic>
        <p:nvPicPr>
          <p:cNvPr id="7" name="Image 5" descr="preencoded.png"/>
          <p:cNvPicPr>
            <a:picLocks noChangeAspect="1"/>
          </p:cNvPicPr>
          <p:nvPr/>
        </p:nvPicPr>
        <p:blipFill>
          <a:blip r:embed="rId8"/>
          <a:stretch>
            <a:fillRect/>
          </a:stretch>
        </p:blipFill>
        <p:spPr>
          <a:xfrm>
            <a:off x="661988" y="2162175"/>
            <a:ext cx="142875" cy="266700"/>
          </a:xfrm>
          <a:prstGeom prst="rect">
            <a:avLst/>
          </a:prstGeom>
        </p:spPr>
      </p:pic>
      <p:pic>
        <p:nvPicPr>
          <p:cNvPr id="8" name="Image 6" descr="preencoded.png"/>
          <p:cNvPicPr>
            <a:picLocks noChangeAspect="1"/>
          </p:cNvPicPr>
          <p:nvPr/>
        </p:nvPicPr>
        <p:blipFill>
          <a:blip r:embed="rId6"/>
          <a:stretch>
            <a:fillRect/>
          </a:stretch>
        </p:blipFill>
        <p:spPr>
          <a:xfrm>
            <a:off x="6210300" y="1866900"/>
            <a:ext cx="5676900" cy="1771650"/>
          </a:xfrm>
          <a:prstGeom prst="rect">
            <a:avLst/>
          </a:prstGeom>
        </p:spPr>
      </p:pic>
      <p:pic>
        <p:nvPicPr>
          <p:cNvPr id="9" name="Image 7" descr="preencoded.png"/>
          <p:cNvPicPr>
            <a:picLocks noChangeAspect="1"/>
          </p:cNvPicPr>
          <p:nvPr/>
        </p:nvPicPr>
        <p:blipFill>
          <a:blip r:embed="rId9"/>
          <a:stretch>
            <a:fillRect/>
          </a:stretch>
        </p:blipFill>
        <p:spPr>
          <a:xfrm>
            <a:off x="6400800" y="2057400"/>
            <a:ext cx="476250" cy="476250"/>
          </a:xfrm>
          <a:prstGeom prst="rect">
            <a:avLst/>
          </a:prstGeom>
        </p:spPr>
      </p:pic>
      <p:pic>
        <p:nvPicPr>
          <p:cNvPr id="10" name="Image 8" descr="preencoded.png"/>
          <p:cNvPicPr>
            <a:picLocks noChangeAspect="1"/>
          </p:cNvPicPr>
          <p:nvPr/>
        </p:nvPicPr>
        <p:blipFill>
          <a:blip r:embed="rId10"/>
          <a:stretch>
            <a:fillRect/>
          </a:stretch>
        </p:blipFill>
        <p:spPr>
          <a:xfrm>
            <a:off x="6543675" y="2162175"/>
            <a:ext cx="190500" cy="266700"/>
          </a:xfrm>
          <a:prstGeom prst="rect">
            <a:avLst/>
          </a:prstGeom>
        </p:spPr>
      </p:pic>
      <p:pic>
        <p:nvPicPr>
          <p:cNvPr id="11" name="Image 9" descr="preencoded.png"/>
          <p:cNvPicPr>
            <a:picLocks noChangeAspect="1"/>
          </p:cNvPicPr>
          <p:nvPr/>
        </p:nvPicPr>
        <p:blipFill>
          <a:blip r:embed="rId11"/>
          <a:stretch>
            <a:fillRect/>
          </a:stretch>
        </p:blipFill>
        <p:spPr>
          <a:xfrm>
            <a:off x="304800" y="3867150"/>
            <a:ext cx="11582400" cy="2426970"/>
          </a:xfrm>
          <a:prstGeom prst="rect">
            <a:avLst/>
          </a:prstGeom>
        </p:spPr>
      </p:pic>
      <p:pic>
        <p:nvPicPr>
          <p:cNvPr id="12" name="Image 10" descr="preencoded.png"/>
          <p:cNvPicPr>
            <a:picLocks noChangeAspect="1"/>
          </p:cNvPicPr>
          <p:nvPr/>
        </p:nvPicPr>
        <p:blipFill>
          <a:blip r:embed="rId12"/>
          <a:stretch>
            <a:fillRect/>
          </a:stretch>
        </p:blipFill>
        <p:spPr>
          <a:xfrm>
            <a:off x="495300" y="4057650"/>
            <a:ext cx="476250" cy="476250"/>
          </a:xfrm>
          <a:prstGeom prst="rect">
            <a:avLst/>
          </a:prstGeom>
        </p:spPr>
      </p:pic>
      <p:pic>
        <p:nvPicPr>
          <p:cNvPr id="13" name="Image 11" descr="preencoded.png"/>
          <p:cNvPicPr>
            <a:picLocks noChangeAspect="1"/>
          </p:cNvPicPr>
          <p:nvPr/>
        </p:nvPicPr>
        <p:blipFill>
          <a:blip r:embed="rId13"/>
          <a:stretch>
            <a:fillRect/>
          </a:stretch>
        </p:blipFill>
        <p:spPr>
          <a:xfrm>
            <a:off x="647700" y="4162425"/>
            <a:ext cx="171450" cy="266700"/>
          </a:xfrm>
          <a:prstGeom prst="rect">
            <a:avLst/>
          </a:prstGeom>
        </p:spPr>
      </p:pic>
      <p:pic>
        <p:nvPicPr>
          <p:cNvPr id="14" name="Image 12" descr="preencoded.png"/>
          <p:cNvPicPr>
            <a:picLocks noChangeAspect="1"/>
          </p:cNvPicPr>
          <p:nvPr/>
        </p:nvPicPr>
        <p:blipFill>
          <a:blip r:embed="rId14"/>
          <a:stretch>
            <a:fillRect/>
          </a:stretch>
        </p:blipFill>
        <p:spPr>
          <a:xfrm>
            <a:off x="1752600" y="4648200"/>
            <a:ext cx="3454301" cy="495300"/>
          </a:xfrm>
          <a:prstGeom prst="rect">
            <a:avLst/>
          </a:prstGeom>
        </p:spPr>
      </p:pic>
      <p:pic>
        <p:nvPicPr>
          <p:cNvPr id="15" name="Image 13" descr="preencoded.png"/>
          <p:cNvPicPr>
            <a:picLocks noChangeAspect="1"/>
          </p:cNvPicPr>
          <p:nvPr/>
        </p:nvPicPr>
        <p:blipFill>
          <a:blip r:embed="rId15"/>
          <a:stretch>
            <a:fillRect/>
          </a:stretch>
        </p:blipFill>
        <p:spPr>
          <a:xfrm>
            <a:off x="1866900" y="4819650"/>
            <a:ext cx="171450" cy="171450"/>
          </a:xfrm>
          <a:prstGeom prst="rect">
            <a:avLst/>
          </a:prstGeom>
        </p:spPr>
      </p:pic>
      <p:pic>
        <p:nvPicPr>
          <p:cNvPr id="16" name="Image 14" descr="preencoded.png"/>
          <p:cNvPicPr>
            <a:picLocks noChangeAspect="1"/>
          </p:cNvPicPr>
          <p:nvPr/>
        </p:nvPicPr>
        <p:blipFill>
          <a:blip r:embed="rId16"/>
          <a:stretch>
            <a:fillRect/>
          </a:stretch>
        </p:blipFill>
        <p:spPr>
          <a:xfrm>
            <a:off x="5359301" y="4648200"/>
            <a:ext cx="3454450" cy="495300"/>
          </a:xfrm>
          <a:prstGeom prst="rect">
            <a:avLst/>
          </a:prstGeom>
        </p:spPr>
      </p:pic>
      <p:pic>
        <p:nvPicPr>
          <p:cNvPr id="17" name="Image 15" descr="preencoded.png"/>
          <p:cNvPicPr>
            <a:picLocks noChangeAspect="1"/>
          </p:cNvPicPr>
          <p:nvPr/>
        </p:nvPicPr>
        <p:blipFill>
          <a:blip r:embed="rId15"/>
          <a:stretch>
            <a:fillRect/>
          </a:stretch>
        </p:blipFill>
        <p:spPr>
          <a:xfrm>
            <a:off x="5473601" y="4819650"/>
            <a:ext cx="171450" cy="171450"/>
          </a:xfrm>
          <a:prstGeom prst="rect">
            <a:avLst/>
          </a:prstGeom>
        </p:spPr>
      </p:pic>
      <p:pic>
        <p:nvPicPr>
          <p:cNvPr id="18" name="Image 16" descr="preencoded.png"/>
          <p:cNvPicPr>
            <a:picLocks noChangeAspect="1"/>
          </p:cNvPicPr>
          <p:nvPr/>
        </p:nvPicPr>
        <p:blipFill>
          <a:blip r:embed="rId17"/>
          <a:stretch>
            <a:fillRect/>
          </a:stretch>
        </p:blipFill>
        <p:spPr>
          <a:xfrm>
            <a:off x="8966150" y="4648200"/>
            <a:ext cx="3454301" cy="495300"/>
          </a:xfrm>
          <a:prstGeom prst="rect">
            <a:avLst/>
          </a:prstGeom>
        </p:spPr>
      </p:pic>
      <p:pic>
        <p:nvPicPr>
          <p:cNvPr id="19" name="Image 17" descr="preencoded.png"/>
          <p:cNvPicPr>
            <a:picLocks noChangeAspect="1"/>
          </p:cNvPicPr>
          <p:nvPr/>
        </p:nvPicPr>
        <p:blipFill>
          <a:blip r:embed="rId15"/>
          <a:stretch>
            <a:fillRect/>
          </a:stretch>
        </p:blipFill>
        <p:spPr>
          <a:xfrm>
            <a:off x="9080450" y="4819650"/>
            <a:ext cx="171450" cy="171450"/>
          </a:xfrm>
          <a:prstGeom prst="rect">
            <a:avLst/>
          </a:prstGeom>
        </p:spPr>
      </p:pic>
      <p:pic>
        <p:nvPicPr>
          <p:cNvPr id="20" name="Image 18" descr="preencoded.png"/>
          <p:cNvPicPr>
            <a:picLocks noChangeAspect="1"/>
          </p:cNvPicPr>
          <p:nvPr/>
        </p:nvPicPr>
        <p:blipFill>
          <a:blip r:embed="rId18"/>
          <a:stretch>
            <a:fillRect/>
          </a:stretch>
        </p:blipFill>
        <p:spPr>
          <a:xfrm>
            <a:off x="0" y="6515100"/>
            <a:ext cx="12192000" cy="342900"/>
          </a:xfrm>
          <a:prstGeom prst="rect">
            <a:avLst/>
          </a:prstGeom>
        </p:spPr>
      </p:pic>
      <p:sp>
        <p:nvSpPr>
          <p:cNvPr id="22"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主题一：高质量发展——向"新"而行</a:t>
            </a:r>
            <a:endParaRPr lang="en-US" sz="2700" dirty="0"/>
          </a:p>
        </p:txBody>
      </p:sp>
      <p:sp>
        <p:nvSpPr>
          <p:cNvPr id="23" name="Text 1"/>
          <p:cNvSpPr/>
          <p:nvPr/>
        </p:nvSpPr>
        <p:spPr>
          <a:xfrm>
            <a:off x="495300" y="1181100"/>
            <a:ext cx="13441680" cy="266700"/>
          </a:xfrm>
          <a:prstGeom prst="rect">
            <a:avLst/>
          </a:prstGeom>
          <a:noFill/>
        </p:spPr>
        <p:txBody>
          <a:bodyPr vert="horz" wrap="square" lIns="0" tIns="0" rIns="0" bIns="0" rtlCol="0" anchor="t"/>
          <a:lstStyle/>
          <a:p>
            <a:pPr marL="0" indent="0">
              <a:lnSpc>
                <a:spcPts val="2100"/>
              </a:lnSpc>
              <a:buNone/>
            </a:pPr>
            <a:r>
              <a:rPr lang="en-US" sz="1500" b="1" dirty="0">
                <a:solidFill>
                  <a:srgbClr val="E74C3C"/>
                </a:solidFill>
                <a:latin typeface="Noto Sans SC" pitchFamily="34" charset="0"/>
                <a:ea typeface="Noto Sans SC" pitchFamily="34" charset="-122"/>
                <a:cs typeface="Noto Sans SC" pitchFamily="34" charset="-120"/>
              </a:rPr>
              <a:t>"向'新'而行"</a:t>
            </a:r>
            <a:r>
              <a:rPr lang="en-US" sz="1500" dirty="0">
                <a:solidFill>
                  <a:srgbClr val="1F2937"/>
                </a:solidFill>
                <a:latin typeface="Noto Sans SC" pitchFamily="34" charset="0"/>
                <a:ea typeface="Noto Sans SC" pitchFamily="34" charset="-122"/>
                <a:cs typeface="Noto Sans SC" pitchFamily="34" charset="-120"/>
              </a:rPr>
              <a:t>意味着大力发展"新质生产力"，加快高水平科技自立自强，推动经济发展质量变革、效率变革、动力变革。</a:t>
            </a:r>
            <a:endParaRPr lang="en-US" sz="1500" dirty="0"/>
          </a:p>
        </p:txBody>
      </p:sp>
      <p:sp>
        <p:nvSpPr>
          <p:cNvPr id="24" name="Text 2"/>
          <p:cNvSpPr/>
          <p:nvPr/>
        </p:nvSpPr>
        <p:spPr>
          <a:xfrm>
            <a:off x="1123950" y="2143125"/>
            <a:ext cx="192024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发展新质生产力</a:t>
            </a:r>
            <a:endParaRPr lang="en-US" sz="1800" dirty="0"/>
          </a:p>
        </p:txBody>
      </p:sp>
      <p:sp>
        <p:nvSpPr>
          <p:cNvPr id="25" name="Text 3"/>
          <p:cNvSpPr/>
          <p:nvPr/>
        </p:nvSpPr>
        <p:spPr>
          <a:xfrm>
            <a:off x="838200" y="2647950"/>
            <a:ext cx="49530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推动创新成为第一动力</a:t>
            </a:r>
            <a:endParaRPr lang="en-US" sz="1350" dirty="0"/>
          </a:p>
        </p:txBody>
      </p:sp>
      <p:sp>
        <p:nvSpPr>
          <p:cNvPr id="26" name="Text 4"/>
          <p:cNvSpPr/>
          <p:nvPr/>
        </p:nvSpPr>
        <p:spPr>
          <a:xfrm>
            <a:off x="838200" y="2914650"/>
            <a:ext cx="49530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以科技创新引领产业创新</a:t>
            </a:r>
            <a:endParaRPr lang="en-US" sz="1350" dirty="0"/>
          </a:p>
        </p:txBody>
      </p:sp>
      <p:sp>
        <p:nvSpPr>
          <p:cNvPr id="27" name="Text 5"/>
          <p:cNvSpPr/>
          <p:nvPr/>
        </p:nvSpPr>
        <p:spPr>
          <a:xfrm>
            <a:off x="838200" y="3181350"/>
            <a:ext cx="59436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培育新兴动能，改造提升传统动能</a:t>
            </a:r>
            <a:endParaRPr lang="en-US" sz="1350" dirty="0"/>
          </a:p>
        </p:txBody>
      </p:sp>
      <p:sp>
        <p:nvSpPr>
          <p:cNvPr id="28" name="Text 6"/>
          <p:cNvSpPr/>
          <p:nvPr/>
        </p:nvSpPr>
        <p:spPr>
          <a:xfrm>
            <a:off x="7029450" y="2143125"/>
            <a:ext cx="21945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加快科技自立自强</a:t>
            </a:r>
            <a:endParaRPr lang="en-US" sz="1800" dirty="0"/>
          </a:p>
        </p:txBody>
      </p:sp>
      <p:sp>
        <p:nvSpPr>
          <p:cNvPr id="29" name="Text 7"/>
          <p:cNvSpPr/>
          <p:nvPr/>
        </p:nvSpPr>
        <p:spPr>
          <a:xfrm>
            <a:off x="6743700" y="2647950"/>
            <a:ext cx="49530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在关键核心技术上取得突破</a:t>
            </a:r>
            <a:endParaRPr lang="en-US" sz="1350" dirty="0"/>
          </a:p>
        </p:txBody>
      </p:sp>
      <p:sp>
        <p:nvSpPr>
          <p:cNvPr id="30" name="Text 8"/>
          <p:cNvSpPr/>
          <p:nvPr/>
        </p:nvSpPr>
        <p:spPr>
          <a:xfrm>
            <a:off x="6743700" y="2914650"/>
            <a:ext cx="49530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强化国家战略科技力量</a:t>
            </a:r>
            <a:endParaRPr lang="en-US" sz="1350" dirty="0"/>
          </a:p>
        </p:txBody>
      </p:sp>
      <p:sp>
        <p:nvSpPr>
          <p:cNvPr id="31" name="Text 9"/>
          <p:cNvSpPr/>
          <p:nvPr/>
        </p:nvSpPr>
        <p:spPr>
          <a:xfrm>
            <a:off x="6743700" y="3181350"/>
            <a:ext cx="49530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提升企业技术创新能力</a:t>
            </a:r>
            <a:endParaRPr lang="en-US" sz="1350" dirty="0"/>
          </a:p>
        </p:txBody>
      </p:sp>
      <p:sp>
        <p:nvSpPr>
          <p:cNvPr id="32" name="Text 10"/>
          <p:cNvSpPr/>
          <p:nvPr/>
        </p:nvSpPr>
        <p:spPr>
          <a:xfrm>
            <a:off x="1123950" y="4143375"/>
            <a:ext cx="192024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党员责任与担当</a:t>
            </a:r>
            <a:endParaRPr lang="en-US" sz="1800" dirty="0"/>
          </a:p>
        </p:txBody>
      </p:sp>
      <p:sp>
        <p:nvSpPr>
          <p:cNvPr id="33" name="Text 11"/>
          <p:cNvSpPr/>
          <p:nvPr/>
        </p:nvSpPr>
        <p:spPr>
          <a:xfrm>
            <a:off x="2114550" y="4762500"/>
            <a:ext cx="3225701"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在关键领域勇挑重担</a:t>
            </a:r>
            <a:endParaRPr lang="en-US" sz="1350" dirty="0"/>
          </a:p>
        </p:txBody>
      </p:sp>
      <p:sp>
        <p:nvSpPr>
          <p:cNvPr id="34" name="Text 12"/>
          <p:cNvSpPr/>
          <p:nvPr/>
        </p:nvSpPr>
        <p:spPr>
          <a:xfrm>
            <a:off x="5721251" y="4762500"/>
            <a:ext cx="322585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争当创新排头兵</a:t>
            </a:r>
            <a:endParaRPr lang="en-US" sz="1350" dirty="0"/>
          </a:p>
        </p:txBody>
      </p:sp>
      <p:sp>
        <p:nvSpPr>
          <p:cNvPr id="35" name="Text 13"/>
          <p:cNvSpPr/>
          <p:nvPr/>
        </p:nvSpPr>
        <p:spPr>
          <a:xfrm>
            <a:off x="9328100" y="4762500"/>
            <a:ext cx="3225701"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推动创新成果转化</a:t>
            </a:r>
            <a:endParaRPr lang="en-US" sz="1350" dirty="0"/>
          </a:p>
        </p:txBody>
      </p:sp>
      <p:pic>
        <p:nvPicPr>
          <p:cNvPr id="5122" name="Picture 2" descr="图片"/>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832513" y="5281817"/>
            <a:ext cx="1505585" cy="84758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图片"/>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66954" y="5281817"/>
            <a:ext cx="1508969" cy="84949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图片"/>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531452" y="5281816"/>
            <a:ext cx="1505586" cy="847589"/>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图片"/>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308167" y="5267303"/>
            <a:ext cx="1505584" cy="84758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图片"/>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203720" y="5267303"/>
            <a:ext cx="1505584" cy="847588"/>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图片"/>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20473" y="2116659"/>
            <a:ext cx="1870727" cy="1247775"/>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图片"/>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609934" y="2059523"/>
            <a:ext cx="2025640" cy="1350427"/>
          </a:xfrm>
          <a:prstGeom prst="rect">
            <a:avLst/>
          </a:prstGeom>
          <a:noFill/>
          <a:extLst>
            <a:ext uri="{909E8E84-426E-40DD-AFC4-6F175D3DCCD1}">
              <a14:hiddenFill xmlns:a14="http://schemas.microsoft.com/office/drawing/2010/main">
                <a:solidFill>
                  <a:srgbClr val="FFFFFF"/>
                </a:solidFill>
              </a14:hiddenFill>
            </a:ext>
          </a:extLst>
        </p:spPr>
      </p:pic>
      <p:sp>
        <p:nvSpPr>
          <p:cNvPr id="47"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647700"/>
          </a:xfrm>
          <a:prstGeom prst="rect">
            <a:avLst/>
          </a:prstGeom>
        </p:spPr>
      </p:pic>
      <p:pic>
        <p:nvPicPr>
          <p:cNvPr id="5" name="Image 3" descr="preencoded.png"/>
          <p:cNvPicPr>
            <a:picLocks noChangeAspect="1"/>
          </p:cNvPicPr>
          <p:nvPr/>
        </p:nvPicPr>
        <p:blipFill>
          <a:blip r:embed="rId6"/>
          <a:stretch>
            <a:fillRect/>
          </a:stretch>
        </p:blipFill>
        <p:spPr>
          <a:xfrm>
            <a:off x="304800" y="1866900"/>
            <a:ext cx="3708350" cy="2781300"/>
          </a:xfrm>
          <a:prstGeom prst="rect">
            <a:avLst/>
          </a:prstGeom>
        </p:spPr>
      </p:pic>
      <p:pic>
        <p:nvPicPr>
          <p:cNvPr id="6" name="Image 4" descr="preencoded.png"/>
          <p:cNvPicPr>
            <a:picLocks noChangeAspect="1"/>
          </p:cNvPicPr>
          <p:nvPr/>
        </p:nvPicPr>
        <p:blipFill>
          <a:blip r:embed="rId7"/>
          <a:stretch>
            <a:fillRect/>
          </a:stretch>
        </p:blipFill>
        <p:spPr>
          <a:xfrm>
            <a:off x="495300" y="2057400"/>
            <a:ext cx="762000" cy="762000"/>
          </a:xfrm>
          <a:prstGeom prst="rect">
            <a:avLst/>
          </a:prstGeom>
        </p:spPr>
      </p:pic>
      <p:pic>
        <p:nvPicPr>
          <p:cNvPr id="7" name="Image 5" descr="preencoded.png"/>
          <p:cNvPicPr>
            <a:picLocks noChangeAspect="1"/>
          </p:cNvPicPr>
          <p:nvPr/>
        </p:nvPicPr>
        <p:blipFill>
          <a:blip r:embed="rId8"/>
          <a:stretch>
            <a:fillRect/>
          </a:stretch>
        </p:blipFill>
        <p:spPr>
          <a:xfrm>
            <a:off x="714375" y="2266950"/>
            <a:ext cx="323850" cy="342900"/>
          </a:xfrm>
          <a:prstGeom prst="rect">
            <a:avLst/>
          </a:prstGeom>
        </p:spPr>
      </p:pic>
      <p:pic>
        <p:nvPicPr>
          <p:cNvPr id="8" name="Image 6" descr="preencoded.png"/>
          <p:cNvPicPr>
            <a:picLocks noChangeAspect="1"/>
          </p:cNvPicPr>
          <p:nvPr/>
        </p:nvPicPr>
        <p:blipFill>
          <a:blip r:embed="rId9"/>
          <a:stretch>
            <a:fillRect/>
          </a:stretch>
        </p:blipFill>
        <p:spPr>
          <a:xfrm>
            <a:off x="495300" y="3009900"/>
            <a:ext cx="171450" cy="171450"/>
          </a:xfrm>
          <a:prstGeom prst="rect">
            <a:avLst/>
          </a:prstGeom>
        </p:spPr>
      </p:pic>
      <p:pic>
        <p:nvPicPr>
          <p:cNvPr id="9" name="Image 7" descr="preencoded.png"/>
          <p:cNvPicPr>
            <a:picLocks noChangeAspect="1"/>
          </p:cNvPicPr>
          <p:nvPr/>
        </p:nvPicPr>
        <p:blipFill>
          <a:blip r:embed="rId9"/>
          <a:stretch>
            <a:fillRect/>
          </a:stretch>
        </p:blipFill>
        <p:spPr>
          <a:xfrm>
            <a:off x="495300" y="3352800"/>
            <a:ext cx="171450" cy="171450"/>
          </a:xfrm>
          <a:prstGeom prst="rect">
            <a:avLst/>
          </a:prstGeom>
        </p:spPr>
      </p:pic>
      <p:pic>
        <p:nvPicPr>
          <p:cNvPr id="10" name="Image 8" descr="preencoded.png"/>
          <p:cNvPicPr>
            <a:picLocks noChangeAspect="1"/>
          </p:cNvPicPr>
          <p:nvPr/>
        </p:nvPicPr>
        <p:blipFill>
          <a:blip r:embed="rId9"/>
          <a:stretch>
            <a:fillRect/>
          </a:stretch>
        </p:blipFill>
        <p:spPr>
          <a:xfrm>
            <a:off x="495300" y="3695700"/>
            <a:ext cx="171450" cy="171450"/>
          </a:xfrm>
          <a:prstGeom prst="rect">
            <a:avLst/>
          </a:prstGeom>
        </p:spPr>
      </p:pic>
      <p:pic>
        <p:nvPicPr>
          <p:cNvPr id="11" name="Image 9" descr="preencoded.png"/>
          <p:cNvPicPr>
            <a:picLocks noChangeAspect="1"/>
          </p:cNvPicPr>
          <p:nvPr/>
        </p:nvPicPr>
        <p:blipFill>
          <a:blip r:embed="rId10"/>
          <a:stretch>
            <a:fillRect/>
          </a:stretch>
        </p:blipFill>
        <p:spPr>
          <a:xfrm>
            <a:off x="4241750" y="1866900"/>
            <a:ext cx="3708350" cy="2781300"/>
          </a:xfrm>
          <a:prstGeom prst="rect">
            <a:avLst/>
          </a:prstGeom>
        </p:spPr>
      </p:pic>
      <p:pic>
        <p:nvPicPr>
          <p:cNvPr id="12" name="Image 10" descr="preencoded.png"/>
          <p:cNvPicPr>
            <a:picLocks noChangeAspect="1"/>
          </p:cNvPicPr>
          <p:nvPr/>
        </p:nvPicPr>
        <p:blipFill>
          <a:blip r:embed="rId11"/>
          <a:stretch>
            <a:fillRect/>
          </a:stretch>
        </p:blipFill>
        <p:spPr>
          <a:xfrm>
            <a:off x="4432250" y="2057400"/>
            <a:ext cx="762000" cy="762000"/>
          </a:xfrm>
          <a:prstGeom prst="rect">
            <a:avLst/>
          </a:prstGeom>
        </p:spPr>
      </p:pic>
      <p:pic>
        <p:nvPicPr>
          <p:cNvPr id="13" name="Image 11" descr="preencoded.png"/>
          <p:cNvPicPr>
            <a:picLocks noChangeAspect="1"/>
          </p:cNvPicPr>
          <p:nvPr/>
        </p:nvPicPr>
        <p:blipFill>
          <a:blip r:embed="rId12"/>
          <a:stretch>
            <a:fillRect/>
          </a:stretch>
        </p:blipFill>
        <p:spPr>
          <a:xfrm>
            <a:off x="4632275" y="2266950"/>
            <a:ext cx="361950" cy="342900"/>
          </a:xfrm>
          <a:prstGeom prst="rect">
            <a:avLst/>
          </a:prstGeom>
        </p:spPr>
      </p:pic>
      <p:pic>
        <p:nvPicPr>
          <p:cNvPr id="14" name="Image 12" descr="preencoded.png"/>
          <p:cNvPicPr>
            <a:picLocks noChangeAspect="1"/>
          </p:cNvPicPr>
          <p:nvPr/>
        </p:nvPicPr>
        <p:blipFill>
          <a:blip r:embed="rId9"/>
          <a:stretch>
            <a:fillRect/>
          </a:stretch>
        </p:blipFill>
        <p:spPr>
          <a:xfrm>
            <a:off x="4432250" y="3009900"/>
            <a:ext cx="171450" cy="171450"/>
          </a:xfrm>
          <a:prstGeom prst="rect">
            <a:avLst/>
          </a:prstGeom>
        </p:spPr>
      </p:pic>
      <p:pic>
        <p:nvPicPr>
          <p:cNvPr id="15" name="Image 13" descr="preencoded.png"/>
          <p:cNvPicPr>
            <a:picLocks noChangeAspect="1"/>
          </p:cNvPicPr>
          <p:nvPr/>
        </p:nvPicPr>
        <p:blipFill>
          <a:blip r:embed="rId9"/>
          <a:stretch>
            <a:fillRect/>
          </a:stretch>
        </p:blipFill>
        <p:spPr>
          <a:xfrm>
            <a:off x="4432250" y="3352800"/>
            <a:ext cx="171450" cy="171450"/>
          </a:xfrm>
          <a:prstGeom prst="rect">
            <a:avLst/>
          </a:prstGeom>
        </p:spPr>
      </p:pic>
      <p:pic>
        <p:nvPicPr>
          <p:cNvPr id="16" name="Image 14" descr="preencoded.png"/>
          <p:cNvPicPr>
            <a:picLocks noChangeAspect="1"/>
          </p:cNvPicPr>
          <p:nvPr/>
        </p:nvPicPr>
        <p:blipFill>
          <a:blip r:embed="rId9"/>
          <a:stretch>
            <a:fillRect/>
          </a:stretch>
        </p:blipFill>
        <p:spPr>
          <a:xfrm>
            <a:off x="4432250" y="3695700"/>
            <a:ext cx="171450" cy="171450"/>
          </a:xfrm>
          <a:prstGeom prst="rect">
            <a:avLst/>
          </a:prstGeom>
        </p:spPr>
      </p:pic>
      <p:pic>
        <p:nvPicPr>
          <p:cNvPr id="17" name="Image 15" descr="preencoded.png"/>
          <p:cNvPicPr>
            <a:picLocks noChangeAspect="1"/>
          </p:cNvPicPr>
          <p:nvPr/>
        </p:nvPicPr>
        <p:blipFill>
          <a:blip r:embed="rId13"/>
          <a:stretch>
            <a:fillRect/>
          </a:stretch>
        </p:blipFill>
        <p:spPr>
          <a:xfrm>
            <a:off x="8178701" y="1866900"/>
            <a:ext cx="3708499" cy="2781300"/>
          </a:xfrm>
          <a:prstGeom prst="rect">
            <a:avLst/>
          </a:prstGeom>
        </p:spPr>
      </p:pic>
      <p:pic>
        <p:nvPicPr>
          <p:cNvPr id="18" name="Image 16" descr="preencoded.png"/>
          <p:cNvPicPr>
            <a:picLocks noChangeAspect="1"/>
          </p:cNvPicPr>
          <p:nvPr/>
        </p:nvPicPr>
        <p:blipFill>
          <a:blip r:embed="rId14"/>
          <a:stretch>
            <a:fillRect/>
          </a:stretch>
        </p:blipFill>
        <p:spPr>
          <a:xfrm>
            <a:off x="8369201" y="2057400"/>
            <a:ext cx="762000" cy="762000"/>
          </a:xfrm>
          <a:prstGeom prst="rect">
            <a:avLst/>
          </a:prstGeom>
        </p:spPr>
      </p:pic>
      <p:pic>
        <p:nvPicPr>
          <p:cNvPr id="19" name="Image 17" descr="preencoded.png"/>
          <p:cNvPicPr>
            <a:picLocks noChangeAspect="1"/>
          </p:cNvPicPr>
          <p:nvPr/>
        </p:nvPicPr>
        <p:blipFill>
          <a:blip r:embed="rId15"/>
          <a:stretch>
            <a:fillRect/>
          </a:stretch>
        </p:blipFill>
        <p:spPr>
          <a:xfrm>
            <a:off x="8569226" y="2266950"/>
            <a:ext cx="361950" cy="342900"/>
          </a:xfrm>
          <a:prstGeom prst="rect">
            <a:avLst/>
          </a:prstGeom>
        </p:spPr>
      </p:pic>
      <p:pic>
        <p:nvPicPr>
          <p:cNvPr id="20" name="Image 18" descr="preencoded.png"/>
          <p:cNvPicPr>
            <a:picLocks noChangeAspect="1"/>
          </p:cNvPicPr>
          <p:nvPr/>
        </p:nvPicPr>
        <p:blipFill>
          <a:blip r:embed="rId9"/>
          <a:stretch>
            <a:fillRect/>
          </a:stretch>
        </p:blipFill>
        <p:spPr>
          <a:xfrm>
            <a:off x="8369201" y="3009900"/>
            <a:ext cx="171450" cy="171450"/>
          </a:xfrm>
          <a:prstGeom prst="rect">
            <a:avLst/>
          </a:prstGeom>
        </p:spPr>
      </p:pic>
      <p:pic>
        <p:nvPicPr>
          <p:cNvPr id="21" name="Image 19" descr="preencoded.png"/>
          <p:cNvPicPr>
            <a:picLocks noChangeAspect="1"/>
          </p:cNvPicPr>
          <p:nvPr/>
        </p:nvPicPr>
        <p:blipFill>
          <a:blip r:embed="rId9"/>
          <a:stretch>
            <a:fillRect/>
          </a:stretch>
        </p:blipFill>
        <p:spPr>
          <a:xfrm>
            <a:off x="8369201" y="3619500"/>
            <a:ext cx="171450" cy="171450"/>
          </a:xfrm>
          <a:prstGeom prst="rect">
            <a:avLst/>
          </a:prstGeom>
        </p:spPr>
      </p:pic>
      <p:pic>
        <p:nvPicPr>
          <p:cNvPr id="22" name="Image 20" descr="preencoded.png"/>
          <p:cNvPicPr>
            <a:picLocks noChangeAspect="1"/>
          </p:cNvPicPr>
          <p:nvPr/>
        </p:nvPicPr>
        <p:blipFill>
          <a:blip r:embed="rId9"/>
          <a:stretch>
            <a:fillRect/>
          </a:stretch>
        </p:blipFill>
        <p:spPr>
          <a:xfrm>
            <a:off x="8369201" y="4229100"/>
            <a:ext cx="171450" cy="171450"/>
          </a:xfrm>
          <a:prstGeom prst="rect">
            <a:avLst/>
          </a:prstGeom>
        </p:spPr>
      </p:pic>
      <p:pic>
        <p:nvPicPr>
          <p:cNvPr id="23" name="Image 21" descr="preencoded.png"/>
          <p:cNvPicPr>
            <a:picLocks noChangeAspect="1"/>
          </p:cNvPicPr>
          <p:nvPr/>
        </p:nvPicPr>
        <p:blipFill>
          <a:blip r:embed="rId16"/>
          <a:stretch>
            <a:fillRect/>
          </a:stretch>
        </p:blipFill>
        <p:spPr>
          <a:xfrm>
            <a:off x="304800" y="4953000"/>
            <a:ext cx="11582400" cy="57150"/>
          </a:xfrm>
          <a:prstGeom prst="rect">
            <a:avLst/>
          </a:prstGeom>
        </p:spPr>
      </p:pic>
      <p:pic>
        <p:nvPicPr>
          <p:cNvPr id="24" name="Image 22" descr="preencoded.png"/>
          <p:cNvPicPr>
            <a:picLocks noChangeAspect="1"/>
          </p:cNvPicPr>
          <p:nvPr/>
        </p:nvPicPr>
        <p:blipFill>
          <a:blip r:embed="rId17"/>
          <a:stretch>
            <a:fillRect/>
          </a:stretch>
        </p:blipFill>
        <p:spPr>
          <a:xfrm>
            <a:off x="304800" y="5162550"/>
            <a:ext cx="11582400" cy="571500"/>
          </a:xfrm>
          <a:prstGeom prst="rect">
            <a:avLst/>
          </a:prstGeom>
        </p:spPr>
      </p:pic>
      <p:pic>
        <p:nvPicPr>
          <p:cNvPr id="25" name="Image 23" descr="preencoded.png"/>
          <p:cNvPicPr>
            <a:picLocks noChangeAspect="1"/>
          </p:cNvPicPr>
          <p:nvPr/>
        </p:nvPicPr>
        <p:blipFill>
          <a:blip r:embed="rId18"/>
          <a:stretch>
            <a:fillRect/>
          </a:stretch>
        </p:blipFill>
        <p:spPr>
          <a:xfrm>
            <a:off x="0" y="6515100"/>
            <a:ext cx="12192000" cy="342900"/>
          </a:xfrm>
          <a:prstGeom prst="rect">
            <a:avLst/>
          </a:prstGeom>
        </p:spPr>
      </p:pic>
      <p:sp>
        <p:nvSpPr>
          <p:cNvPr id="27"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主题二：高质量发展——向"实"而行</a:t>
            </a:r>
            <a:endParaRPr lang="en-US" sz="2700" dirty="0"/>
          </a:p>
        </p:txBody>
      </p:sp>
      <p:sp>
        <p:nvSpPr>
          <p:cNvPr id="28" name="Text 1"/>
          <p:cNvSpPr/>
          <p:nvPr/>
        </p:nvSpPr>
        <p:spPr>
          <a:xfrm>
            <a:off x="495300" y="1181100"/>
            <a:ext cx="1344168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巩固壮大实体经济，建设现代化产业体系。坚守制造业，推动"中国制造"迈向"中国智造"，夯实国家工业基础。</a:t>
            </a:r>
            <a:endParaRPr lang="en-US" sz="1500" dirty="0"/>
          </a:p>
        </p:txBody>
      </p:sp>
      <p:sp>
        <p:nvSpPr>
          <p:cNvPr id="29" name="Text 2"/>
          <p:cNvSpPr/>
          <p:nvPr/>
        </p:nvSpPr>
        <p:spPr>
          <a:xfrm>
            <a:off x="1409700" y="2286000"/>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实体经济根基</a:t>
            </a:r>
            <a:endParaRPr lang="en-US" sz="1800" dirty="0"/>
          </a:p>
        </p:txBody>
      </p:sp>
      <p:sp>
        <p:nvSpPr>
          <p:cNvPr id="30" name="Text 3"/>
          <p:cNvSpPr/>
          <p:nvPr/>
        </p:nvSpPr>
        <p:spPr>
          <a:xfrm>
            <a:off x="742950" y="2971800"/>
            <a:ext cx="308610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巩固壮大实体经济，筑牢经济基础</a:t>
            </a:r>
            <a:endParaRPr lang="en-US" sz="1350" dirty="0"/>
          </a:p>
        </p:txBody>
      </p:sp>
      <p:sp>
        <p:nvSpPr>
          <p:cNvPr id="31" name="Text 4"/>
          <p:cNvSpPr/>
          <p:nvPr/>
        </p:nvSpPr>
        <p:spPr>
          <a:xfrm>
            <a:off x="742950" y="3314700"/>
            <a:ext cx="288036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坚守制造业，提升产业基础能力</a:t>
            </a:r>
            <a:endParaRPr lang="en-US" sz="1350" dirty="0"/>
          </a:p>
        </p:txBody>
      </p:sp>
      <p:sp>
        <p:nvSpPr>
          <p:cNvPr id="32" name="Text 5"/>
          <p:cNvSpPr/>
          <p:nvPr/>
        </p:nvSpPr>
        <p:spPr>
          <a:xfrm>
            <a:off x="742950" y="3657600"/>
            <a:ext cx="185166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建设现代化产业体系</a:t>
            </a:r>
            <a:endParaRPr lang="en-US" sz="1350" dirty="0"/>
          </a:p>
        </p:txBody>
      </p:sp>
      <p:sp>
        <p:nvSpPr>
          <p:cNvPr id="33" name="Text 6"/>
          <p:cNvSpPr/>
          <p:nvPr/>
        </p:nvSpPr>
        <p:spPr>
          <a:xfrm>
            <a:off x="5346650" y="2286000"/>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智造转型之路</a:t>
            </a:r>
            <a:endParaRPr lang="en-US" sz="1800" dirty="0"/>
          </a:p>
        </p:txBody>
      </p:sp>
      <p:sp>
        <p:nvSpPr>
          <p:cNvPr id="34" name="Text 7"/>
          <p:cNvSpPr/>
          <p:nvPr/>
        </p:nvSpPr>
        <p:spPr>
          <a:xfrm>
            <a:off x="4679900" y="2971800"/>
            <a:ext cx="288036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推动"中国制造"迈向"中国智造"</a:t>
            </a:r>
            <a:endParaRPr lang="en-US" sz="1350" dirty="0"/>
          </a:p>
        </p:txBody>
      </p:sp>
      <p:sp>
        <p:nvSpPr>
          <p:cNvPr id="35" name="Text 8"/>
          <p:cNvSpPr/>
          <p:nvPr/>
        </p:nvSpPr>
        <p:spPr>
          <a:xfrm>
            <a:off x="4679900" y="3314700"/>
            <a:ext cx="349758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发展先进制造业，培育战略性新兴产业</a:t>
            </a:r>
            <a:endParaRPr lang="en-US" sz="1350" dirty="0"/>
          </a:p>
        </p:txBody>
      </p:sp>
      <p:sp>
        <p:nvSpPr>
          <p:cNvPr id="36" name="Text 9"/>
          <p:cNvSpPr/>
          <p:nvPr/>
        </p:nvSpPr>
        <p:spPr>
          <a:xfrm>
            <a:off x="4679900" y="3657600"/>
            <a:ext cx="267462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以科技创新推动产业转型升级</a:t>
            </a:r>
            <a:endParaRPr lang="en-US" sz="1350" dirty="0"/>
          </a:p>
        </p:txBody>
      </p:sp>
      <p:sp>
        <p:nvSpPr>
          <p:cNvPr id="37" name="Text 10"/>
          <p:cNvSpPr/>
          <p:nvPr/>
        </p:nvSpPr>
        <p:spPr>
          <a:xfrm>
            <a:off x="9283601" y="2286000"/>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工业基础夯实</a:t>
            </a:r>
            <a:endParaRPr lang="en-US" sz="1800" dirty="0"/>
          </a:p>
        </p:txBody>
      </p:sp>
      <p:sp>
        <p:nvSpPr>
          <p:cNvPr id="38" name="Text 11"/>
          <p:cNvSpPr/>
          <p:nvPr/>
        </p:nvSpPr>
        <p:spPr>
          <a:xfrm>
            <a:off x="8616851" y="2971800"/>
            <a:ext cx="3079849" cy="5334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夯实国家工业基础，提升产业链供应链安全韧性</a:t>
            </a:r>
            <a:endParaRPr lang="en-US" sz="1350" dirty="0"/>
          </a:p>
        </p:txBody>
      </p:sp>
      <p:sp>
        <p:nvSpPr>
          <p:cNvPr id="39" name="Text 12"/>
          <p:cNvSpPr/>
          <p:nvPr/>
        </p:nvSpPr>
        <p:spPr>
          <a:xfrm>
            <a:off x="8616851" y="3581400"/>
            <a:ext cx="3079849" cy="5334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增强工业体系竞争力，提高全要素生产率</a:t>
            </a:r>
            <a:endParaRPr lang="en-US" sz="1350" dirty="0"/>
          </a:p>
        </p:txBody>
      </p:sp>
      <p:sp>
        <p:nvSpPr>
          <p:cNvPr id="40" name="Text 13"/>
          <p:cNvSpPr/>
          <p:nvPr/>
        </p:nvSpPr>
        <p:spPr>
          <a:xfrm>
            <a:off x="8616851" y="4191000"/>
            <a:ext cx="267462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促进大企业与小企业协同发展</a:t>
            </a:r>
            <a:endParaRPr lang="en-US" sz="1350" dirty="0"/>
          </a:p>
        </p:txBody>
      </p:sp>
      <p:sp>
        <p:nvSpPr>
          <p:cNvPr id="41" name="Text 14"/>
          <p:cNvSpPr/>
          <p:nvPr/>
        </p:nvSpPr>
        <p:spPr>
          <a:xfrm>
            <a:off x="-670560" y="5314950"/>
            <a:ext cx="1353312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"实体经济是一国经济的立身之本，是中国制造迈向中国智造的关键支撑"</a:t>
            </a:r>
            <a:endParaRPr lang="en-US" sz="1500" dirty="0"/>
          </a:p>
        </p:txBody>
      </p:sp>
      <p:sp>
        <p:nvSpPr>
          <p:cNvPr id="45"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914400"/>
          </a:xfrm>
          <a:prstGeom prst="rect">
            <a:avLst/>
          </a:prstGeom>
        </p:spPr>
      </p:pic>
      <p:pic>
        <p:nvPicPr>
          <p:cNvPr id="5" name="Image 3" descr="preencoded.png"/>
          <p:cNvPicPr>
            <a:picLocks noChangeAspect="1"/>
          </p:cNvPicPr>
          <p:nvPr/>
        </p:nvPicPr>
        <p:blipFill>
          <a:blip r:embed="rId6"/>
          <a:stretch>
            <a:fillRect/>
          </a:stretch>
        </p:blipFill>
        <p:spPr>
          <a:xfrm>
            <a:off x="304800" y="2133600"/>
            <a:ext cx="5676900" cy="1790700"/>
          </a:xfrm>
          <a:prstGeom prst="rect">
            <a:avLst/>
          </a:prstGeom>
        </p:spPr>
      </p:pic>
      <p:pic>
        <p:nvPicPr>
          <p:cNvPr id="6" name="Image 4" descr="preencoded.png"/>
          <p:cNvPicPr>
            <a:picLocks noChangeAspect="1"/>
          </p:cNvPicPr>
          <p:nvPr/>
        </p:nvPicPr>
        <p:blipFill>
          <a:blip r:embed="rId7"/>
          <a:stretch>
            <a:fillRect/>
          </a:stretch>
        </p:blipFill>
        <p:spPr>
          <a:xfrm>
            <a:off x="495300" y="2324100"/>
            <a:ext cx="285750" cy="342900"/>
          </a:xfrm>
          <a:prstGeom prst="rect">
            <a:avLst/>
          </a:prstGeom>
        </p:spPr>
      </p:pic>
      <p:pic>
        <p:nvPicPr>
          <p:cNvPr id="7" name="Image 5" descr="preencoded.png"/>
          <p:cNvPicPr>
            <a:picLocks noChangeAspect="1"/>
          </p:cNvPicPr>
          <p:nvPr/>
        </p:nvPicPr>
        <p:blipFill>
          <a:blip r:embed="rId8"/>
          <a:stretch>
            <a:fillRect/>
          </a:stretch>
        </p:blipFill>
        <p:spPr>
          <a:xfrm>
            <a:off x="723900" y="2838450"/>
            <a:ext cx="171450" cy="171450"/>
          </a:xfrm>
          <a:prstGeom prst="rect">
            <a:avLst/>
          </a:prstGeom>
        </p:spPr>
      </p:pic>
      <p:pic>
        <p:nvPicPr>
          <p:cNvPr id="8" name="Image 6" descr="preencoded.png"/>
          <p:cNvPicPr>
            <a:picLocks noChangeAspect="1"/>
          </p:cNvPicPr>
          <p:nvPr/>
        </p:nvPicPr>
        <p:blipFill>
          <a:blip r:embed="rId8"/>
          <a:stretch>
            <a:fillRect/>
          </a:stretch>
        </p:blipFill>
        <p:spPr>
          <a:xfrm>
            <a:off x="723900" y="3181350"/>
            <a:ext cx="171450" cy="171450"/>
          </a:xfrm>
          <a:prstGeom prst="rect">
            <a:avLst/>
          </a:prstGeom>
        </p:spPr>
      </p:pic>
      <p:pic>
        <p:nvPicPr>
          <p:cNvPr id="9" name="Image 7" descr="preencoded.png"/>
          <p:cNvPicPr>
            <a:picLocks noChangeAspect="1"/>
          </p:cNvPicPr>
          <p:nvPr/>
        </p:nvPicPr>
        <p:blipFill>
          <a:blip r:embed="rId8"/>
          <a:stretch>
            <a:fillRect/>
          </a:stretch>
        </p:blipFill>
        <p:spPr>
          <a:xfrm>
            <a:off x="723900" y="3524250"/>
            <a:ext cx="171450" cy="171450"/>
          </a:xfrm>
          <a:prstGeom prst="rect">
            <a:avLst/>
          </a:prstGeom>
        </p:spPr>
      </p:pic>
      <p:pic>
        <p:nvPicPr>
          <p:cNvPr id="10" name="Image 8" descr="preencoded.png"/>
          <p:cNvPicPr>
            <a:picLocks noChangeAspect="1"/>
          </p:cNvPicPr>
          <p:nvPr/>
        </p:nvPicPr>
        <p:blipFill>
          <a:blip r:embed="rId6"/>
          <a:stretch>
            <a:fillRect/>
          </a:stretch>
        </p:blipFill>
        <p:spPr>
          <a:xfrm>
            <a:off x="304800" y="4114800"/>
            <a:ext cx="5676900" cy="1790700"/>
          </a:xfrm>
          <a:prstGeom prst="rect">
            <a:avLst/>
          </a:prstGeom>
        </p:spPr>
      </p:pic>
      <p:pic>
        <p:nvPicPr>
          <p:cNvPr id="11" name="Image 9" descr="preencoded.png"/>
          <p:cNvPicPr>
            <a:picLocks noChangeAspect="1"/>
          </p:cNvPicPr>
          <p:nvPr/>
        </p:nvPicPr>
        <p:blipFill>
          <a:blip r:embed="rId9"/>
          <a:stretch>
            <a:fillRect/>
          </a:stretch>
        </p:blipFill>
        <p:spPr>
          <a:xfrm>
            <a:off x="495300" y="4305300"/>
            <a:ext cx="247650" cy="342900"/>
          </a:xfrm>
          <a:prstGeom prst="rect">
            <a:avLst/>
          </a:prstGeom>
        </p:spPr>
      </p:pic>
      <p:pic>
        <p:nvPicPr>
          <p:cNvPr id="12" name="Image 10" descr="preencoded.png"/>
          <p:cNvPicPr>
            <a:picLocks noChangeAspect="1"/>
          </p:cNvPicPr>
          <p:nvPr/>
        </p:nvPicPr>
        <p:blipFill>
          <a:blip r:embed="rId8"/>
          <a:stretch>
            <a:fillRect/>
          </a:stretch>
        </p:blipFill>
        <p:spPr>
          <a:xfrm>
            <a:off x="723900" y="4819650"/>
            <a:ext cx="171450" cy="171450"/>
          </a:xfrm>
          <a:prstGeom prst="rect">
            <a:avLst/>
          </a:prstGeom>
        </p:spPr>
      </p:pic>
      <p:pic>
        <p:nvPicPr>
          <p:cNvPr id="13" name="Image 11" descr="preencoded.png"/>
          <p:cNvPicPr>
            <a:picLocks noChangeAspect="1"/>
          </p:cNvPicPr>
          <p:nvPr/>
        </p:nvPicPr>
        <p:blipFill>
          <a:blip r:embed="rId8"/>
          <a:stretch>
            <a:fillRect/>
          </a:stretch>
        </p:blipFill>
        <p:spPr>
          <a:xfrm>
            <a:off x="723900" y="5162550"/>
            <a:ext cx="171450" cy="171450"/>
          </a:xfrm>
          <a:prstGeom prst="rect">
            <a:avLst/>
          </a:prstGeom>
        </p:spPr>
      </p:pic>
      <p:pic>
        <p:nvPicPr>
          <p:cNvPr id="14" name="Image 12" descr="preencoded.png"/>
          <p:cNvPicPr>
            <a:picLocks noChangeAspect="1"/>
          </p:cNvPicPr>
          <p:nvPr/>
        </p:nvPicPr>
        <p:blipFill>
          <a:blip r:embed="rId8"/>
          <a:stretch>
            <a:fillRect/>
          </a:stretch>
        </p:blipFill>
        <p:spPr>
          <a:xfrm>
            <a:off x="723900" y="5505450"/>
            <a:ext cx="171450" cy="171450"/>
          </a:xfrm>
          <a:prstGeom prst="rect">
            <a:avLst/>
          </a:prstGeom>
        </p:spPr>
      </p:pic>
      <p:pic>
        <p:nvPicPr>
          <p:cNvPr id="15" name="Image 13" descr="preencoded.png"/>
          <p:cNvPicPr>
            <a:picLocks noChangeAspect="1"/>
          </p:cNvPicPr>
          <p:nvPr/>
        </p:nvPicPr>
        <p:blipFill>
          <a:blip r:embed="rId10"/>
          <a:stretch>
            <a:fillRect/>
          </a:stretch>
        </p:blipFill>
        <p:spPr>
          <a:xfrm>
            <a:off x="6210300" y="2133600"/>
            <a:ext cx="5676900" cy="1752600"/>
          </a:xfrm>
          <a:prstGeom prst="rect">
            <a:avLst/>
          </a:prstGeom>
        </p:spPr>
      </p:pic>
      <p:pic>
        <p:nvPicPr>
          <p:cNvPr id="16" name="Image 14" descr="preencoded.png"/>
          <p:cNvPicPr>
            <a:picLocks noChangeAspect="1"/>
          </p:cNvPicPr>
          <p:nvPr/>
        </p:nvPicPr>
        <p:blipFill>
          <a:blip r:embed="rId11"/>
          <a:stretch>
            <a:fillRect/>
          </a:stretch>
        </p:blipFill>
        <p:spPr>
          <a:xfrm>
            <a:off x="6400800" y="2324100"/>
            <a:ext cx="285750" cy="342900"/>
          </a:xfrm>
          <a:prstGeom prst="rect">
            <a:avLst/>
          </a:prstGeom>
        </p:spPr>
      </p:pic>
      <p:pic>
        <p:nvPicPr>
          <p:cNvPr id="17" name="Image 15" descr="preencoded.png"/>
          <p:cNvPicPr>
            <a:picLocks noChangeAspect="1"/>
          </p:cNvPicPr>
          <p:nvPr/>
        </p:nvPicPr>
        <p:blipFill>
          <a:blip r:embed="rId6"/>
          <a:stretch>
            <a:fillRect/>
          </a:stretch>
        </p:blipFill>
        <p:spPr>
          <a:xfrm>
            <a:off x="6210300" y="4076700"/>
            <a:ext cx="5676900" cy="1790700"/>
          </a:xfrm>
          <a:prstGeom prst="rect">
            <a:avLst/>
          </a:prstGeom>
        </p:spPr>
      </p:pic>
      <p:pic>
        <p:nvPicPr>
          <p:cNvPr id="18" name="Image 16" descr="preencoded.png"/>
          <p:cNvPicPr>
            <a:picLocks noChangeAspect="1"/>
          </p:cNvPicPr>
          <p:nvPr/>
        </p:nvPicPr>
        <p:blipFill>
          <a:blip r:embed="rId12"/>
          <a:stretch>
            <a:fillRect/>
          </a:stretch>
        </p:blipFill>
        <p:spPr>
          <a:xfrm>
            <a:off x="6400800" y="4267200"/>
            <a:ext cx="285750" cy="342900"/>
          </a:xfrm>
          <a:prstGeom prst="rect">
            <a:avLst/>
          </a:prstGeom>
        </p:spPr>
      </p:pic>
      <p:pic>
        <p:nvPicPr>
          <p:cNvPr id="19" name="Image 17" descr="preencoded.png"/>
          <p:cNvPicPr>
            <a:picLocks noChangeAspect="1"/>
          </p:cNvPicPr>
          <p:nvPr/>
        </p:nvPicPr>
        <p:blipFill>
          <a:blip r:embed="rId8"/>
          <a:stretch>
            <a:fillRect/>
          </a:stretch>
        </p:blipFill>
        <p:spPr>
          <a:xfrm>
            <a:off x="6629400" y="4781550"/>
            <a:ext cx="171450" cy="171450"/>
          </a:xfrm>
          <a:prstGeom prst="rect">
            <a:avLst/>
          </a:prstGeom>
        </p:spPr>
      </p:pic>
      <p:pic>
        <p:nvPicPr>
          <p:cNvPr id="20" name="Image 18" descr="preencoded.png"/>
          <p:cNvPicPr>
            <a:picLocks noChangeAspect="1"/>
          </p:cNvPicPr>
          <p:nvPr/>
        </p:nvPicPr>
        <p:blipFill>
          <a:blip r:embed="rId8"/>
          <a:stretch>
            <a:fillRect/>
          </a:stretch>
        </p:blipFill>
        <p:spPr>
          <a:xfrm>
            <a:off x="6629400" y="5124450"/>
            <a:ext cx="171450" cy="171450"/>
          </a:xfrm>
          <a:prstGeom prst="rect">
            <a:avLst/>
          </a:prstGeom>
        </p:spPr>
      </p:pic>
      <p:pic>
        <p:nvPicPr>
          <p:cNvPr id="21" name="Image 19" descr="preencoded.png"/>
          <p:cNvPicPr>
            <a:picLocks noChangeAspect="1"/>
          </p:cNvPicPr>
          <p:nvPr/>
        </p:nvPicPr>
        <p:blipFill>
          <a:blip r:embed="rId8"/>
          <a:stretch>
            <a:fillRect/>
          </a:stretch>
        </p:blipFill>
        <p:spPr>
          <a:xfrm>
            <a:off x="6629400" y="5467350"/>
            <a:ext cx="171450" cy="171450"/>
          </a:xfrm>
          <a:prstGeom prst="rect">
            <a:avLst/>
          </a:prstGeom>
        </p:spPr>
      </p:pic>
      <p:pic>
        <p:nvPicPr>
          <p:cNvPr id="22" name="Image 20" descr="preencoded.png"/>
          <p:cNvPicPr>
            <a:picLocks noChangeAspect="1"/>
          </p:cNvPicPr>
          <p:nvPr/>
        </p:nvPicPr>
        <p:blipFill>
          <a:blip r:embed="rId13"/>
          <a:stretch>
            <a:fillRect/>
          </a:stretch>
        </p:blipFill>
        <p:spPr>
          <a:xfrm>
            <a:off x="0" y="6515100"/>
            <a:ext cx="12192000" cy="342900"/>
          </a:xfrm>
          <a:prstGeom prst="rect">
            <a:avLst/>
          </a:prstGeom>
        </p:spPr>
      </p:pic>
      <p:sp>
        <p:nvSpPr>
          <p:cNvPr id="24"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主题三：高质量发展——向"绿"而行</a:t>
            </a:r>
            <a:endParaRPr lang="en-US" sz="2700" dirty="0"/>
          </a:p>
        </p:txBody>
      </p:sp>
      <p:sp>
        <p:nvSpPr>
          <p:cNvPr id="25" name="Text 1"/>
          <p:cNvSpPr/>
          <p:nvPr/>
        </p:nvSpPr>
        <p:spPr>
          <a:xfrm>
            <a:off x="495300" y="1181100"/>
            <a:ext cx="1120140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"十五五"规划建议加快经济社会发展全面绿色转型，建设美丽中国，践行"绿水青山就是金山银山"理念，实现经济社会发展与人口、资源、环境相协调。</a:t>
            </a:r>
            <a:endParaRPr lang="en-US" sz="1500" dirty="0"/>
          </a:p>
        </p:txBody>
      </p:sp>
      <p:sp>
        <p:nvSpPr>
          <p:cNvPr id="26" name="Text 2"/>
          <p:cNvSpPr/>
          <p:nvPr/>
        </p:nvSpPr>
        <p:spPr>
          <a:xfrm>
            <a:off x="895350" y="2343150"/>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全面绿色转型</a:t>
            </a:r>
            <a:endParaRPr lang="en-US" sz="1800" dirty="0"/>
          </a:p>
        </p:txBody>
      </p:sp>
      <p:sp>
        <p:nvSpPr>
          <p:cNvPr id="27" name="Text 3"/>
          <p:cNvSpPr/>
          <p:nvPr/>
        </p:nvSpPr>
        <p:spPr>
          <a:xfrm>
            <a:off x="781050" y="27813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加快形成绿色低碳的生产方式</a:t>
            </a:r>
            <a:endParaRPr lang="en-US" sz="1350" dirty="0"/>
          </a:p>
        </p:txBody>
      </p:sp>
      <p:sp>
        <p:nvSpPr>
          <p:cNvPr id="28" name="Text 4"/>
          <p:cNvSpPr/>
          <p:nvPr/>
        </p:nvSpPr>
        <p:spPr>
          <a:xfrm>
            <a:off x="781050" y="3124200"/>
            <a:ext cx="630936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构建绿色发展体系和循环发展经济</a:t>
            </a:r>
            <a:endParaRPr lang="en-US" sz="1350" dirty="0"/>
          </a:p>
        </p:txBody>
      </p:sp>
      <p:sp>
        <p:nvSpPr>
          <p:cNvPr id="29" name="Text 5"/>
          <p:cNvSpPr/>
          <p:nvPr/>
        </p:nvSpPr>
        <p:spPr>
          <a:xfrm>
            <a:off x="781050" y="3467100"/>
            <a:ext cx="630936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推动产业结构和能源结构优化升级</a:t>
            </a:r>
            <a:endParaRPr lang="en-US" sz="1350" dirty="0"/>
          </a:p>
        </p:txBody>
      </p:sp>
      <p:sp>
        <p:nvSpPr>
          <p:cNvPr id="30" name="Text 6"/>
          <p:cNvSpPr/>
          <p:nvPr/>
        </p:nvSpPr>
        <p:spPr>
          <a:xfrm>
            <a:off x="857250" y="4324350"/>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建设美丽中国</a:t>
            </a:r>
            <a:endParaRPr lang="en-US" sz="1800" dirty="0"/>
          </a:p>
        </p:txBody>
      </p:sp>
      <p:sp>
        <p:nvSpPr>
          <p:cNvPr id="31" name="Text 7"/>
          <p:cNvSpPr/>
          <p:nvPr/>
        </p:nvSpPr>
        <p:spPr>
          <a:xfrm>
            <a:off x="781050" y="47625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持续改善环境质量</a:t>
            </a:r>
            <a:endParaRPr lang="en-US" sz="1350" dirty="0"/>
          </a:p>
        </p:txBody>
      </p:sp>
      <p:sp>
        <p:nvSpPr>
          <p:cNvPr id="32" name="Text 8"/>
          <p:cNvSpPr/>
          <p:nvPr/>
        </p:nvSpPr>
        <p:spPr>
          <a:xfrm>
            <a:off x="781050" y="51054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提升生态系统质量和稳定性</a:t>
            </a:r>
            <a:endParaRPr lang="en-US" sz="1350" dirty="0"/>
          </a:p>
        </p:txBody>
      </p:sp>
      <p:sp>
        <p:nvSpPr>
          <p:cNvPr id="33" name="Text 9"/>
          <p:cNvSpPr/>
          <p:nvPr/>
        </p:nvSpPr>
        <p:spPr>
          <a:xfrm>
            <a:off x="781050" y="54483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全面提高资源利用效率</a:t>
            </a:r>
            <a:endParaRPr lang="en-US" sz="1350" dirty="0"/>
          </a:p>
        </p:txBody>
      </p:sp>
      <p:sp>
        <p:nvSpPr>
          <p:cNvPr id="34" name="Text 10"/>
          <p:cNvSpPr/>
          <p:nvPr/>
        </p:nvSpPr>
        <p:spPr>
          <a:xfrm>
            <a:off x="6800850" y="2343150"/>
            <a:ext cx="2743200" cy="304800"/>
          </a:xfrm>
          <a:prstGeom prst="rect">
            <a:avLst/>
          </a:prstGeom>
          <a:noFill/>
        </p:spPr>
        <p:txBody>
          <a:bodyPr vert="horz" wrap="square" lIns="0" tIns="0" rIns="0" bIns="0" rtlCol="0" anchor="t"/>
          <a:lstStyle/>
          <a:p>
            <a:pPr marL="0" indent="0">
              <a:lnSpc>
                <a:spcPts val="2400"/>
              </a:lnSpc>
              <a:buNone/>
            </a:pPr>
            <a:r>
              <a:rPr lang="en-US" sz="1800" b="1" dirty="0">
                <a:solidFill>
                  <a:srgbClr val="166534"/>
                </a:solidFill>
                <a:latin typeface="Noto Sans SC" pitchFamily="34" charset="0"/>
                <a:ea typeface="Noto Sans SC" pitchFamily="34" charset="-122"/>
                <a:cs typeface="Noto Sans SC" pitchFamily="34" charset="-120"/>
              </a:rPr>
              <a:t>绿水青山就是金山银山</a:t>
            </a:r>
            <a:endParaRPr lang="en-US" sz="1800" dirty="0"/>
          </a:p>
        </p:txBody>
      </p:sp>
      <p:sp>
        <p:nvSpPr>
          <p:cNvPr id="35" name="Text 11"/>
          <p:cNvSpPr/>
          <p:nvPr/>
        </p:nvSpPr>
        <p:spPr>
          <a:xfrm>
            <a:off x="6629400" y="2781300"/>
            <a:ext cx="6355080" cy="266700"/>
          </a:xfrm>
          <a:prstGeom prst="rect">
            <a:avLst/>
          </a:prstGeom>
          <a:noFill/>
        </p:spPr>
        <p:txBody>
          <a:bodyPr vert="horz" wrap="square" lIns="0" tIns="0" rIns="0" bIns="0" rtlCol="0" anchor="t"/>
          <a:lstStyle/>
          <a:p>
            <a:pPr marL="0" indent="0">
              <a:lnSpc>
                <a:spcPts val="2100"/>
              </a:lnSpc>
              <a:buNone/>
            </a:pPr>
            <a:r>
              <a:rPr lang="en-US" sz="1350" i="1" dirty="0">
                <a:solidFill>
                  <a:srgbClr val="374151"/>
                </a:solidFill>
                <a:latin typeface="Noto Sans SC" pitchFamily="34" charset="0"/>
                <a:ea typeface="Noto Sans SC" pitchFamily="34" charset="-122"/>
                <a:cs typeface="Noto Sans SC" pitchFamily="34" charset="-120"/>
              </a:rPr>
              <a:t>" lucid waters and lush mountains are invaluable assets"</a:t>
            </a:r>
            <a:endParaRPr lang="en-US" sz="1350" dirty="0"/>
          </a:p>
        </p:txBody>
      </p:sp>
      <p:sp>
        <p:nvSpPr>
          <p:cNvPr id="36" name="Text 12"/>
          <p:cNvSpPr/>
          <p:nvPr/>
        </p:nvSpPr>
        <p:spPr>
          <a:xfrm>
            <a:off x="6629400" y="3162300"/>
            <a:ext cx="5067300" cy="5334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坚持生态优先，推动绿色低碳循环发展，实现人与自然和谐共生的现代化。</a:t>
            </a:r>
            <a:endParaRPr lang="en-US" sz="1350" dirty="0"/>
          </a:p>
        </p:txBody>
      </p:sp>
      <p:sp>
        <p:nvSpPr>
          <p:cNvPr id="37" name="Text 13"/>
          <p:cNvSpPr/>
          <p:nvPr/>
        </p:nvSpPr>
        <p:spPr>
          <a:xfrm>
            <a:off x="6800850" y="4286250"/>
            <a:ext cx="137160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可持续发展</a:t>
            </a:r>
            <a:endParaRPr lang="en-US" sz="1800" dirty="0"/>
          </a:p>
        </p:txBody>
      </p:sp>
      <p:sp>
        <p:nvSpPr>
          <p:cNvPr id="38" name="Text 14"/>
          <p:cNvSpPr/>
          <p:nvPr/>
        </p:nvSpPr>
        <p:spPr>
          <a:xfrm>
            <a:off x="6686550" y="47244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统筹发展与减排、整体与局部</a:t>
            </a:r>
            <a:endParaRPr lang="en-US" sz="1350" dirty="0"/>
          </a:p>
        </p:txBody>
      </p:sp>
      <p:sp>
        <p:nvSpPr>
          <p:cNvPr id="39" name="Text 15"/>
          <p:cNvSpPr/>
          <p:nvPr/>
        </p:nvSpPr>
        <p:spPr>
          <a:xfrm>
            <a:off x="6686550" y="5067300"/>
            <a:ext cx="630936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协同推进经济高质量发展和生态环境高水平保护</a:t>
            </a:r>
            <a:endParaRPr lang="en-US" sz="1350" dirty="0"/>
          </a:p>
        </p:txBody>
      </p:sp>
      <p:sp>
        <p:nvSpPr>
          <p:cNvPr id="40" name="Text 16"/>
          <p:cNvSpPr/>
          <p:nvPr/>
        </p:nvSpPr>
        <p:spPr>
          <a:xfrm>
            <a:off x="6686550" y="5410200"/>
            <a:ext cx="525780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促进经济社会发展全面绿色转型</a:t>
            </a:r>
            <a:endParaRPr lang="en-US" sz="1350" dirty="0"/>
          </a:p>
        </p:txBody>
      </p:sp>
      <p:sp>
        <p:nvSpPr>
          <p:cNvPr id="44"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pic>
        <p:nvPicPr>
          <p:cNvPr id="16386" name="Picture 2" descr="图片"/>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77443" y="2457847"/>
            <a:ext cx="2133944" cy="1199356"/>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图片"/>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77444" y="4305300"/>
            <a:ext cx="2133944" cy="1313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4667250" y="2000250"/>
            <a:ext cx="2857500" cy="2857500"/>
          </a:xfrm>
          <a:prstGeom prst="rect">
            <a:avLst/>
          </a:prstGeom>
        </p:spPr>
      </p:pic>
      <p:pic>
        <p:nvPicPr>
          <p:cNvPr id="5" name="Image 3" descr="preencoded.png"/>
          <p:cNvPicPr>
            <a:picLocks noChangeAspect="1"/>
          </p:cNvPicPr>
          <p:nvPr/>
        </p:nvPicPr>
        <p:blipFill>
          <a:blip r:embed="rId6"/>
          <a:stretch>
            <a:fillRect/>
          </a:stretch>
        </p:blipFill>
        <p:spPr>
          <a:xfrm>
            <a:off x="381000" y="1066800"/>
            <a:ext cx="11430000" cy="990600"/>
          </a:xfrm>
          <a:prstGeom prst="rect">
            <a:avLst/>
          </a:prstGeom>
        </p:spPr>
      </p:pic>
      <p:pic>
        <p:nvPicPr>
          <p:cNvPr id="6" name="Image 4" descr="preencoded.png"/>
          <p:cNvPicPr>
            <a:picLocks noChangeAspect="1"/>
          </p:cNvPicPr>
          <p:nvPr/>
        </p:nvPicPr>
        <p:blipFill>
          <a:blip r:embed="rId7"/>
          <a:stretch>
            <a:fillRect/>
          </a:stretch>
        </p:blipFill>
        <p:spPr>
          <a:xfrm>
            <a:off x="381000" y="2362200"/>
            <a:ext cx="5562600" cy="2114550"/>
          </a:xfrm>
          <a:prstGeom prst="rect">
            <a:avLst/>
          </a:prstGeom>
        </p:spPr>
      </p:pic>
      <p:pic>
        <p:nvPicPr>
          <p:cNvPr id="7" name="Image 5" descr="preencoded.png"/>
          <p:cNvPicPr>
            <a:picLocks noChangeAspect="1"/>
          </p:cNvPicPr>
          <p:nvPr/>
        </p:nvPicPr>
        <p:blipFill>
          <a:blip r:embed="rId8"/>
          <a:stretch>
            <a:fillRect/>
          </a:stretch>
        </p:blipFill>
        <p:spPr>
          <a:xfrm>
            <a:off x="609600" y="2590800"/>
            <a:ext cx="476250" cy="476250"/>
          </a:xfrm>
          <a:prstGeom prst="rect">
            <a:avLst/>
          </a:prstGeom>
        </p:spPr>
      </p:pic>
      <p:pic>
        <p:nvPicPr>
          <p:cNvPr id="8" name="Image 6" descr="preencoded.png"/>
          <p:cNvPicPr>
            <a:picLocks noChangeAspect="1"/>
          </p:cNvPicPr>
          <p:nvPr/>
        </p:nvPicPr>
        <p:blipFill>
          <a:blip r:embed="rId9"/>
          <a:stretch>
            <a:fillRect/>
          </a:stretch>
        </p:blipFill>
        <p:spPr>
          <a:xfrm>
            <a:off x="738188" y="2695575"/>
            <a:ext cx="219075" cy="266700"/>
          </a:xfrm>
          <a:prstGeom prst="rect">
            <a:avLst/>
          </a:prstGeom>
        </p:spPr>
      </p:pic>
      <p:pic>
        <p:nvPicPr>
          <p:cNvPr id="9" name="Image 7" descr="preencoded.png"/>
          <p:cNvPicPr>
            <a:picLocks noChangeAspect="1"/>
          </p:cNvPicPr>
          <p:nvPr/>
        </p:nvPicPr>
        <p:blipFill>
          <a:blip r:embed="rId10"/>
          <a:stretch>
            <a:fillRect/>
          </a:stretch>
        </p:blipFill>
        <p:spPr>
          <a:xfrm>
            <a:off x="838200" y="3257550"/>
            <a:ext cx="152400" cy="152400"/>
          </a:xfrm>
          <a:prstGeom prst="rect">
            <a:avLst/>
          </a:prstGeom>
        </p:spPr>
      </p:pic>
      <p:pic>
        <p:nvPicPr>
          <p:cNvPr id="10" name="Image 8" descr="preencoded.png"/>
          <p:cNvPicPr>
            <a:picLocks noChangeAspect="1"/>
          </p:cNvPicPr>
          <p:nvPr/>
        </p:nvPicPr>
        <p:blipFill>
          <a:blip r:embed="rId10"/>
          <a:stretch>
            <a:fillRect/>
          </a:stretch>
        </p:blipFill>
        <p:spPr>
          <a:xfrm>
            <a:off x="838200" y="3638550"/>
            <a:ext cx="152400" cy="152400"/>
          </a:xfrm>
          <a:prstGeom prst="rect">
            <a:avLst/>
          </a:prstGeom>
        </p:spPr>
      </p:pic>
      <p:pic>
        <p:nvPicPr>
          <p:cNvPr id="11" name="Image 9" descr="preencoded.png"/>
          <p:cNvPicPr>
            <a:picLocks noChangeAspect="1"/>
          </p:cNvPicPr>
          <p:nvPr/>
        </p:nvPicPr>
        <p:blipFill>
          <a:blip r:embed="rId10"/>
          <a:stretch>
            <a:fillRect/>
          </a:stretch>
        </p:blipFill>
        <p:spPr>
          <a:xfrm>
            <a:off x="838200" y="4019550"/>
            <a:ext cx="152400" cy="152400"/>
          </a:xfrm>
          <a:prstGeom prst="rect">
            <a:avLst/>
          </a:prstGeom>
        </p:spPr>
      </p:pic>
      <p:pic>
        <p:nvPicPr>
          <p:cNvPr id="12" name="Image 10" descr="preencoded.png"/>
          <p:cNvPicPr>
            <a:picLocks noChangeAspect="1"/>
          </p:cNvPicPr>
          <p:nvPr/>
        </p:nvPicPr>
        <p:blipFill>
          <a:blip r:embed="rId11"/>
          <a:stretch>
            <a:fillRect/>
          </a:stretch>
        </p:blipFill>
        <p:spPr>
          <a:xfrm>
            <a:off x="6248400" y="2362200"/>
            <a:ext cx="5562600" cy="2114550"/>
          </a:xfrm>
          <a:prstGeom prst="rect">
            <a:avLst/>
          </a:prstGeom>
        </p:spPr>
      </p:pic>
      <p:pic>
        <p:nvPicPr>
          <p:cNvPr id="13" name="Image 11" descr="preencoded.png"/>
          <p:cNvPicPr>
            <a:picLocks noChangeAspect="1"/>
          </p:cNvPicPr>
          <p:nvPr/>
        </p:nvPicPr>
        <p:blipFill>
          <a:blip r:embed="rId12"/>
          <a:stretch>
            <a:fillRect/>
          </a:stretch>
        </p:blipFill>
        <p:spPr>
          <a:xfrm>
            <a:off x="6477000" y="2590800"/>
            <a:ext cx="476250" cy="476250"/>
          </a:xfrm>
          <a:prstGeom prst="rect">
            <a:avLst/>
          </a:prstGeom>
        </p:spPr>
      </p:pic>
      <p:pic>
        <p:nvPicPr>
          <p:cNvPr id="14" name="Image 12" descr="preencoded.png"/>
          <p:cNvPicPr>
            <a:picLocks noChangeAspect="1"/>
          </p:cNvPicPr>
          <p:nvPr/>
        </p:nvPicPr>
        <p:blipFill>
          <a:blip r:embed="rId13"/>
          <a:stretch>
            <a:fillRect/>
          </a:stretch>
        </p:blipFill>
        <p:spPr>
          <a:xfrm>
            <a:off x="6619875" y="2695575"/>
            <a:ext cx="190500" cy="266700"/>
          </a:xfrm>
          <a:prstGeom prst="rect">
            <a:avLst/>
          </a:prstGeom>
        </p:spPr>
      </p:pic>
      <p:pic>
        <p:nvPicPr>
          <p:cNvPr id="15" name="Image 13" descr="preencoded.png"/>
          <p:cNvPicPr>
            <a:picLocks noChangeAspect="1"/>
          </p:cNvPicPr>
          <p:nvPr/>
        </p:nvPicPr>
        <p:blipFill>
          <a:blip r:embed="rId10"/>
          <a:stretch>
            <a:fillRect/>
          </a:stretch>
        </p:blipFill>
        <p:spPr>
          <a:xfrm>
            <a:off x="6705600" y="3257550"/>
            <a:ext cx="152400" cy="152400"/>
          </a:xfrm>
          <a:prstGeom prst="rect">
            <a:avLst/>
          </a:prstGeom>
        </p:spPr>
      </p:pic>
      <p:pic>
        <p:nvPicPr>
          <p:cNvPr id="16" name="Image 14" descr="preencoded.png"/>
          <p:cNvPicPr>
            <a:picLocks noChangeAspect="1"/>
          </p:cNvPicPr>
          <p:nvPr/>
        </p:nvPicPr>
        <p:blipFill>
          <a:blip r:embed="rId10"/>
          <a:stretch>
            <a:fillRect/>
          </a:stretch>
        </p:blipFill>
        <p:spPr>
          <a:xfrm>
            <a:off x="6705600" y="3638550"/>
            <a:ext cx="152400" cy="152400"/>
          </a:xfrm>
          <a:prstGeom prst="rect">
            <a:avLst/>
          </a:prstGeom>
        </p:spPr>
      </p:pic>
      <p:pic>
        <p:nvPicPr>
          <p:cNvPr id="17" name="Image 15" descr="preencoded.png"/>
          <p:cNvPicPr>
            <a:picLocks noChangeAspect="1"/>
          </p:cNvPicPr>
          <p:nvPr/>
        </p:nvPicPr>
        <p:blipFill>
          <a:blip r:embed="rId10"/>
          <a:stretch>
            <a:fillRect/>
          </a:stretch>
        </p:blipFill>
        <p:spPr>
          <a:xfrm>
            <a:off x="6705600" y="4019550"/>
            <a:ext cx="152400" cy="152400"/>
          </a:xfrm>
          <a:prstGeom prst="rect">
            <a:avLst/>
          </a:prstGeom>
        </p:spPr>
      </p:pic>
      <p:pic>
        <p:nvPicPr>
          <p:cNvPr id="18" name="Image 16" descr="preencoded.png"/>
          <p:cNvPicPr>
            <a:picLocks noChangeAspect="1"/>
          </p:cNvPicPr>
          <p:nvPr/>
        </p:nvPicPr>
        <p:blipFill>
          <a:blip r:embed="rId14"/>
          <a:stretch>
            <a:fillRect/>
          </a:stretch>
        </p:blipFill>
        <p:spPr>
          <a:xfrm>
            <a:off x="381000" y="4781550"/>
            <a:ext cx="11430000" cy="1390650"/>
          </a:xfrm>
          <a:prstGeom prst="rect">
            <a:avLst/>
          </a:prstGeom>
        </p:spPr>
      </p:pic>
      <p:pic>
        <p:nvPicPr>
          <p:cNvPr id="19" name="Image 17" descr="preencoded.png"/>
          <p:cNvPicPr>
            <a:picLocks noChangeAspect="1"/>
          </p:cNvPicPr>
          <p:nvPr/>
        </p:nvPicPr>
        <p:blipFill>
          <a:blip r:embed="rId15"/>
          <a:stretch>
            <a:fillRect/>
          </a:stretch>
        </p:blipFill>
        <p:spPr>
          <a:xfrm>
            <a:off x="533400" y="4991100"/>
            <a:ext cx="133350" cy="171450"/>
          </a:xfrm>
          <a:prstGeom prst="rect">
            <a:avLst/>
          </a:prstGeom>
        </p:spPr>
      </p:pic>
      <p:pic>
        <p:nvPicPr>
          <p:cNvPr id="20" name="Image 18" descr="preencoded.png"/>
          <p:cNvPicPr>
            <a:picLocks noChangeAspect="1"/>
          </p:cNvPicPr>
          <p:nvPr/>
        </p:nvPicPr>
        <p:blipFill>
          <a:blip r:embed="rId16"/>
          <a:stretch>
            <a:fillRect/>
          </a:stretch>
        </p:blipFill>
        <p:spPr>
          <a:xfrm>
            <a:off x="0" y="6515100"/>
            <a:ext cx="12192000" cy="342900"/>
          </a:xfrm>
          <a:prstGeom prst="rect">
            <a:avLst/>
          </a:prstGeom>
        </p:spPr>
      </p:pic>
      <p:sp>
        <p:nvSpPr>
          <p:cNvPr id="22"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主题四：高质量发展——向"内"而行</a:t>
            </a:r>
            <a:endParaRPr lang="en-US" sz="2700" dirty="0"/>
          </a:p>
        </p:txBody>
      </p:sp>
      <p:sp>
        <p:nvSpPr>
          <p:cNvPr id="23" name="Text 1"/>
          <p:cNvSpPr/>
          <p:nvPr/>
        </p:nvSpPr>
        <p:spPr>
          <a:xfrm>
            <a:off x="609600" y="1295400"/>
            <a:ext cx="1097280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"十五五"时期，我国将加快构建以国内大循环为主体、国内国际双循环相互促进的新发展格局，将发展立足点更多放到国内，以消费和投资拉动经济增长。</a:t>
            </a:r>
            <a:endParaRPr lang="en-US" sz="1500" dirty="0"/>
          </a:p>
        </p:txBody>
      </p:sp>
      <p:sp>
        <p:nvSpPr>
          <p:cNvPr id="24" name="Text 2"/>
          <p:cNvSpPr/>
          <p:nvPr/>
        </p:nvSpPr>
        <p:spPr>
          <a:xfrm>
            <a:off x="1238250" y="2676525"/>
            <a:ext cx="21945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建设强大国内市场</a:t>
            </a:r>
            <a:endParaRPr lang="en-US" sz="1800" dirty="0"/>
          </a:p>
        </p:txBody>
      </p:sp>
      <p:sp>
        <p:nvSpPr>
          <p:cNvPr id="25" name="Text 3"/>
          <p:cNvSpPr/>
          <p:nvPr/>
        </p:nvSpPr>
        <p:spPr>
          <a:xfrm>
            <a:off x="1066800" y="3219450"/>
            <a:ext cx="390906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全面提升消费服务质量，挖掘消费增长潜力</a:t>
            </a:r>
            <a:endParaRPr lang="en-US" sz="1350" dirty="0"/>
          </a:p>
        </p:txBody>
      </p:sp>
      <p:sp>
        <p:nvSpPr>
          <p:cNvPr id="26" name="Text 4"/>
          <p:cNvSpPr/>
          <p:nvPr/>
        </p:nvSpPr>
        <p:spPr>
          <a:xfrm>
            <a:off x="1066800" y="3600450"/>
            <a:ext cx="329184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优化投资结构，提高投资质量和效益</a:t>
            </a:r>
            <a:endParaRPr lang="en-US" sz="1350" dirty="0"/>
          </a:p>
        </p:txBody>
      </p:sp>
      <p:sp>
        <p:nvSpPr>
          <p:cNvPr id="27" name="Text 5"/>
          <p:cNvSpPr/>
          <p:nvPr/>
        </p:nvSpPr>
        <p:spPr>
          <a:xfrm>
            <a:off x="1066800" y="3981450"/>
            <a:ext cx="390906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建设统一大市场，破除地方保护和行政垄断</a:t>
            </a:r>
            <a:endParaRPr lang="en-US" sz="1350" dirty="0"/>
          </a:p>
        </p:txBody>
      </p:sp>
      <p:sp>
        <p:nvSpPr>
          <p:cNvPr id="28" name="Text 6"/>
          <p:cNvSpPr/>
          <p:nvPr/>
        </p:nvSpPr>
        <p:spPr>
          <a:xfrm>
            <a:off x="7105650" y="2676525"/>
            <a:ext cx="192024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构建新发展格局</a:t>
            </a:r>
            <a:endParaRPr lang="en-US" sz="1800" dirty="0"/>
          </a:p>
        </p:txBody>
      </p:sp>
      <p:sp>
        <p:nvSpPr>
          <p:cNvPr id="29" name="Text 7"/>
          <p:cNvSpPr/>
          <p:nvPr/>
        </p:nvSpPr>
        <p:spPr>
          <a:xfrm>
            <a:off x="6934200" y="3219450"/>
            <a:ext cx="534924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增强国内循环的主导作用，提高供给体系适应国内需求能力</a:t>
            </a:r>
            <a:endParaRPr lang="en-US" sz="1350" dirty="0"/>
          </a:p>
        </p:txBody>
      </p:sp>
      <p:sp>
        <p:nvSpPr>
          <p:cNvPr id="30" name="Text 8"/>
          <p:cNvSpPr/>
          <p:nvPr/>
        </p:nvSpPr>
        <p:spPr>
          <a:xfrm>
            <a:off x="6934200" y="3600450"/>
            <a:ext cx="452628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促进国内国际双循环相互促进，保持外贸稳定增长</a:t>
            </a:r>
            <a:endParaRPr lang="en-US" sz="1350" dirty="0"/>
          </a:p>
        </p:txBody>
      </p:sp>
      <p:sp>
        <p:nvSpPr>
          <p:cNvPr id="31" name="Text 9"/>
          <p:cNvSpPr/>
          <p:nvPr/>
        </p:nvSpPr>
        <p:spPr>
          <a:xfrm>
            <a:off x="6934200" y="3981450"/>
            <a:ext cx="4526280" cy="266700"/>
          </a:xfrm>
          <a:prstGeom prst="rect">
            <a:avLst/>
          </a:prstGeom>
          <a:noFill/>
        </p:spPr>
        <p:txBody>
          <a:bodyPr vert="horz" wrap="square" lIns="0" tIns="0" rIns="0" bIns="0" rtlCol="0" anchor="t"/>
          <a:lstStyle/>
          <a:p>
            <a:pPr marL="0" indent="0" algn="l">
              <a:lnSpc>
                <a:spcPts val="2100"/>
              </a:lnSpc>
              <a:buNone/>
            </a:pPr>
            <a:r>
              <a:rPr lang="en-US" sz="1350" dirty="0">
                <a:solidFill>
                  <a:srgbClr val="374151"/>
                </a:solidFill>
                <a:latin typeface="Noto Sans SC" pitchFamily="34" charset="0"/>
                <a:ea typeface="Noto Sans SC" pitchFamily="34" charset="-122"/>
                <a:cs typeface="Noto Sans SC" pitchFamily="34" charset="-120"/>
              </a:rPr>
              <a:t>以国内大循环吸引全球资源要素，提升国际竞争力</a:t>
            </a:r>
            <a:endParaRPr lang="en-US" sz="1350" dirty="0"/>
          </a:p>
        </p:txBody>
      </p:sp>
      <p:sp>
        <p:nvSpPr>
          <p:cNvPr id="32" name="Text 10"/>
          <p:cNvSpPr/>
          <p:nvPr/>
        </p:nvSpPr>
        <p:spPr>
          <a:xfrm>
            <a:off x="742950" y="4933950"/>
            <a:ext cx="3924300" cy="685800"/>
          </a:xfrm>
          <a:prstGeom prst="rect">
            <a:avLst/>
          </a:prstGeom>
          <a:noFill/>
        </p:spPr>
        <p:txBody>
          <a:bodyPr vert="horz" wrap="square" lIns="0" tIns="0" rIns="0" bIns="0" rtlCol="0" anchor="t"/>
          <a:lstStyle/>
          <a:p>
            <a:pPr marL="0" indent="0">
              <a:lnSpc>
                <a:spcPts val="2600"/>
              </a:lnSpc>
              <a:buNone/>
            </a:pPr>
            <a:r>
              <a:rPr lang="en-US" sz="1350" dirty="0">
                <a:solidFill>
                  <a:srgbClr val="991B1B"/>
                </a:solidFill>
                <a:latin typeface="Noto Sans SC" pitchFamily="34" charset="0"/>
                <a:ea typeface="Noto Sans SC" pitchFamily="34" charset="-122"/>
                <a:cs typeface="Noto Sans SC" pitchFamily="34" charset="-120"/>
              </a:rPr>
              <a:t> 战略要求：将发展立足点更多放到国内，以消费和投资拉动经济增长，增强经济韧性和抗风险能力。</a:t>
            </a:r>
            <a:endParaRPr lang="en-US" sz="1350" dirty="0"/>
          </a:p>
        </p:txBody>
      </p:sp>
      <p:sp>
        <p:nvSpPr>
          <p:cNvPr id="35"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pic>
        <p:nvPicPr>
          <p:cNvPr id="15362" name="Picture 2" descr="图片"/>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35846" y="4933950"/>
            <a:ext cx="1795232" cy="1207294"/>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图片"/>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92252" y="4935537"/>
            <a:ext cx="1876586" cy="1205707"/>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图片"/>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630012" y="4945019"/>
            <a:ext cx="1800225" cy="1199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914400"/>
          </a:xfrm>
          <a:prstGeom prst="rect">
            <a:avLst/>
          </a:prstGeom>
        </p:spPr>
      </p:pic>
      <p:pic>
        <p:nvPicPr>
          <p:cNvPr id="5" name="Image 3" descr="preencoded.png"/>
          <p:cNvPicPr>
            <a:picLocks noChangeAspect="1"/>
          </p:cNvPicPr>
          <p:nvPr/>
        </p:nvPicPr>
        <p:blipFill>
          <a:blip r:embed="rId6"/>
          <a:stretch>
            <a:fillRect/>
          </a:stretch>
        </p:blipFill>
        <p:spPr>
          <a:xfrm>
            <a:off x="304800" y="2133600"/>
            <a:ext cx="3759101" cy="1333500"/>
          </a:xfrm>
          <a:prstGeom prst="rect">
            <a:avLst/>
          </a:prstGeom>
        </p:spPr>
      </p:pic>
      <p:pic>
        <p:nvPicPr>
          <p:cNvPr id="6" name="Image 4" descr="preencoded.png"/>
          <p:cNvPicPr>
            <a:picLocks noChangeAspect="1"/>
          </p:cNvPicPr>
          <p:nvPr/>
        </p:nvPicPr>
        <p:blipFill>
          <a:blip r:embed="rId7"/>
          <a:stretch>
            <a:fillRect/>
          </a:stretch>
        </p:blipFill>
        <p:spPr>
          <a:xfrm>
            <a:off x="457200" y="2286000"/>
            <a:ext cx="476250" cy="476250"/>
          </a:xfrm>
          <a:prstGeom prst="rect">
            <a:avLst/>
          </a:prstGeom>
        </p:spPr>
      </p:pic>
      <p:pic>
        <p:nvPicPr>
          <p:cNvPr id="7" name="Image 5" descr="preencoded.png"/>
          <p:cNvPicPr>
            <a:picLocks noChangeAspect="1"/>
          </p:cNvPicPr>
          <p:nvPr/>
        </p:nvPicPr>
        <p:blipFill>
          <a:blip r:embed="rId8"/>
          <a:stretch>
            <a:fillRect/>
          </a:stretch>
        </p:blipFill>
        <p:spPr>
          <a:xfrm>
            <a:off x="600075" y="2390775"/>
            <a:ext cx="190500" cy="266700"/>
          </a:xfrm>
          <a:prstGeom prst="rect">
            <a:avLst/>
          </a:prstGeom>
        </p:spPr>
      </p:pic>
      <p:pic>
        <p:nvPicPr>
          <p:cNvPr id="8" name="Image 6" descr="preencoded.png"/>
          <p:cNvPicPr>
            <a:picLocks noChangeAspect="1"/>
          </p:cNvPicPr>
          <p:nvPr/>
        </p:nvPicPr>
        <p:blipFill>
          <a:blip r:embed="rId9"/>
          <a:stretch>
            <a:fillRect/>
          </a:stretch>
        </p:blipFill>
        <p:spPr>
          <a:xfrm>
            <a:off x="4216301" y="2133600"/>
            <a:ext cx="3759250" cy="1333500"/>
          </a:xfrm>
          <a:prstGeom prst="rect">
            <a:avLst/>
          </a:prstGeom>
        </p:spPr>
      </p:pic>
      <p:pic>
        <p:nvPicPr>
          <p:cNvPr id="9" name="Image 7" descr="preencoded.png"/>
          <p:cNvPicPr>
            <a:picLocks noChangeAspect="1"/>
          </p:cNvPicPr>
          <p:nvPr/>
        </p:nvPicPr>
        <p:blipFill>
          <a:blip r:embed="rId10"/>
          <a:stretch>
            <a:fillRect/>
          </a:stretch>
        </p:blipFill>
        <p:spPr>
          <a:xfrm>
            <a:off x="4368701" y="2286000"/>
            <a:ext cx="476250" cy="476250"/>
          </a:xfrm>
          <a:prstGeom prst="rect">
            <a:avLst/>
          </a:prstGeom>
        </p:spPr>
      </p:pic>
      <p:pic>
        <p:nvPicPr>
          <p:cNvPr id="10" name="Image 8" descr="preencoded.png"/>
          <p:cNvPicPr>
            <a:picLocks noChangeAspect="1"/>
          </p:cNvPicPr>
          <p:nvPr/>
        </p:nvPicPr>
        <p:blipFill>
          <a:blip r:embed="rId11"/>
          <a:stretch>
            <a:fillRect/>
          </a:stretch>
        </p:blipFill>
        <p:spPr>
          <a:xfrm>
            <a:off x="4487763" y="2390775"/>
            <a:ext cx="238125" cy="266700"/>
          </a:xfrm>
          <a:prstGeom prst="rect">
            <a:avLst/>
          </a:prstGeom>
        </p:spPr>
      </p:pic>
      <p:pic>
        <p:nvPicPr>
          <p:cNvPr id="11" name="Image 9" descr="preencoded.png"/>
          <p:cNvPicPr>
            <a:picLocks noChangeAspect="1"/>
          </p:cNvPicPr>
          <p:nvPr/>
        </p:nvPicPr>
        <p:blipFill>
          <a:blip r:embed="rId12"/>
          <a:stretch>
            <a:fillRect/>
          </a:stretch>
        </p:blipFill>
        <p:spPr>
          <a:xfrm>
            <a:off x="8127950" y="2133600"/>
            <a:ext cx="3759101" cy="1333500"/>
          </a:xfrm>
          <a:prstGeom prst="rect">
            <a:avLst/>
          </a:prstGeom>
        </p:spPr>
      </p:pic>
      <p:pic>
        <p:nvPicPr>
          <p:cNvPr id="12" name="Image 10" descr="preencoded.png"/>
          <p:cNvPicPr>
            <a:picLocks noChangeAspect="1"/>
          </p:cNvPicPr>
          <p:nvPr/>
        </p:nvPicPr>
        <p:blipFill>
          <a:blip r:embed="rId13"/>
          <a:stretch>
            <a:fillRect/>
          </a:stretch>
        </p:blipFill>
        <p:spPr>
          <a:xfrm>
            <a:off x="8280350" y="2286000"/>
            <a:ext cx="476250" cy="476250"/>
          </a:xfrm>
          <a:prstGeom prst="rect">
            <a:avLst/>
          </a:prstGeom>
        </p:spPr>
      </p:pic>
      <p:pic>
        <p:nvPicPr>
          <p:cNvPr id="13" name="Image 11" descr="preencoded.png"/>
          <p:cNvPicPr>
            <a:picLocks noChangeAspect="1"/>
          </p:cNvPicPr>
          <p:nvPr/>
        </p:nvPicPr>
        <p:blipFill>
          <a:blip r:embed="rId14"/>
          <a:stretch>
            <a:fillRect/>
          </a:stretch>
        </p:blipFill>
        <p:spPr>
          <a:xfrm>
            <a:off x="8423225" y="2390775"/>
            <a:ext cx="190500" cy="266700"/>
          </a:xfrm>
          <a:prstGeom prst="rect">
            <a:avLst/>
          </a:prstGeom>
        </p:spPr>
      </p:pic>
      <p:pic>
        <p:nvPicPr>
          <p:cNvPr id="14" name="Image 12" descr="preencoded.png"/>
          <p:cNvPicPr>
            <a:picLocks noChangeAspect="1"/>
          </p:cNvPicPr>
          <p:nvPr/>
        </p:nvPicPr>
        <p:blipFill>
          <a:blip r:embed="rId15"/>
          <a:stretch>
            <a:fillRect/>
          </a:stretch>
        </p:blipFill>
        <p:spPr>
          <a:xfrm>
            <a:off x="304800" y="3619500"/>
            <a:ext cx="3759101" cy="1104900"/>
          </a:xfrm>
          <a:prstGeom prst="rect">
            <a:avLst/>
          </a:prstGeom>
        </p:spPr>
      </p:pic>
      <p:pic>
        <p:nvPicPr>
          <p:cNvPr id="15" name="Image 13" descr="preencoded.png"/>
          <p:cNvPicPr>
            <a:picLocks noChangeAspect="1"/>
          </p:cNvPicPr>
          <p:nvPr/>
        </p:nvPicPr>
        <p:blipFill>
          <a:blip r:embed="rId16"/>
          <a:stretch>
            <a:fillRect/>
          </a:stretch>
        </p:blipFill>
        <p:spPr>
          <a:xfrm>
            <a:off x="457200" y="3771900"/>
            <a:ext cx="476250" cy="476250"/>
          </a:xfrm>
          <a:prstGeom prst="rect">
            <a:avLst/>
          </a:prstGeom>
        </p:spPr>
      </p:pic>
      <p:pic>
        <p:nvPicPr>
          <p:cNvPr id="16" name="Image 14" descr="preencoded.png"/>
          <p:cNvPicPr>
            <a:picLocks noChangeAspect="1"/>
          </p:cNvPicPr>
          <p:nvPr/>
        </p:nvPicPr>
        <p:blipFill>
          <a:blip r:embed="rId17"/>
          <a:stretch>
            <a:fillRect/>
          </a:stretch>
        </p:blipFill>
        <p:spPr>
          <a:xfrm>
            <a:off x="600075" y="3876675"/>
            <a:ext cx="190500" cy="266700"/>
          </a:xfrm>
          <a:prstGeom prst="rect">
            <a:avLst/>
          </a:prstGeom>
        </p:spPr>
      </p:pic>
      <p:pic>
        <p:nvPicPr>
          <p:cNvPr id="17" name="Image 15" descr="preencoded.png"/>
          <p:cNvPicPr>
            <a:picLocks noChangeAspect="1"/>
          </p:cNvPicPr>
          <p:nvPr/>
        </p:nvPicPr>
        <p:blipFill>
          <a:blip r:embed="rId18"/>
          <a:stretch>
            <a:fillRect/>
          </a:stretch>
        </p:blipFill>
        <p:spPr>
          <a:xfrm>
            <a:off x="4216301" y="3619500"/>
            <a:ext cx="3759250" cy="1104900"/>
          </a:xfrm>
          <a:prstGeom prst="rect">
            <a:avLst/>
          </a:prstGeom>
        </p:spPr>
      </p:pic>
      <p:pic>
        <p:nvPicPr>
          <p:cNvPr id="18" name="Image 16" descr="preencoded.png"/>
          <p:cNvPicPr>
            <a:picLocks noChangeAspect="1"/>
          </p:cNvPicPr>
          <p:nvPr/>
        </p:nvPicPr>
        <p:blipFill>
          <a:blip r:embed="rId19"/>
          <a:stretch>
            <a:fillRect/>
          </a:stretch>
        </p:blipFill>
        <p:spPr>
          <a:xfrm>
            <a:off x="4368701" y="3771900"/>
            <a:ext cx="476250" cy="476250"/>
          </a:xfrm>
          <a:prstGeom prst="rect">
            <a:avLst/>
          </a:prstGeom>
        </p:spPr>
      </p:pic>
      <p:pic>
        <p:nvPicPr>
          <p:cNvPr id="19" name="Image 17" descr="preencoded.png"/>
          <p:cNvPicPr>
            <a:picLocks noChangeAspect="1"/>
          </p:cNvPicPr>
          <p:nvPr/>
        </p:nvPicPr>
        <p:blipFill>
          <a:blip r:embed="rId20"/>
          <a:stretch>
            <a:fillRect/>
          </a:stretch>
        </p:blipFill>
        <p:spPr>
          <a:xfrm>
            <a:off x="4497288" y="3876675"/>
            <a:ext cx="219075" cy="266700"/>
          </a:xfrm>
          <a:prstGeom prst="rect">
            <a:avLst/>
          </a:prstGeom>
        </p:spPr>
      </p:pic>
      <p:pic>
        <p:nvPicPr>
          <p:cNvPr id="20" name="Image 18" descr="preencoded.png"/>
          <p:cNvPicPr>
            <a:picLocks noChangeAspect="1"/>
          </p:cNvPicPr>
          <p:nvPr/>
        </p:nvPicPr>
        <p:blipFill>
          <a:blip r:embed="rId21"/>
          <a:stretch>
            <a:fillRect/>
          </a:stretch>
        </p:blipFill>
        <p:spPr>
          <a:xfrm>
            <a:off x="8127950" y="3619500"/>
            <a:ext cx="3759101" cy="1104900"/>
          </a:xfrm>
          <a:prstGeom prst="rect">
            <a:avLst/>
          </a:prstGeom>
        </p:spPr>
      </p:pic>
      <p:pic>
        <p:nvPicPr>
          <p:cNvPr id="21" name="Image 19" descr="preencoded.png"/>
          <p:cNvPicPr>
            <a:picLocks noChangeAspect="1"/>
          </p:cNvPicPr>
          <p:nvPr/>
        </p:nvPicPr>
        <p:blipFill>
          <a:blip r:embed="rId22"/>
          <a:stretch>
            <a:fillRect/>
          </a:stretch>
        </p:blipFill>
        <p:spPr>
          <a:xfrm>
            <a:off x="8280350" y="3771900"/>
            <a:ext cx="476250" cy="476250"/>
          </a:xfrm>
          <a:prstGeom prst="rect">
            <a:avLst/>
          </a:prstGeom>
        </p:spPr>
      </p:pic>
      <p:pic>
        <p:nvPicPr>
          <p:cNvPr id="22" name="Image 20" descr="preencoded.png"/>
          <p:cNvPicPr>
            <a:picLocks noChangeAspect="1"/>
          </p:cNvPicPr>
          <p:nvPr/>
        </p:nvPicPr>
        <p:blipFill>
          <a:blip r:embed="rId23"/>
          <a:stretch>
            <a:fillRect/>
          </a:stretch>
        </p:blipFill>
        <p:spPr>
          <a:xfrm>
            <a:off x="8399413" y="3876675"/>
            <a:ext cx="238125" cy="266700"/>
          </a:xfrm>
          <a:prstGeom prst="rect">
            <a:avLst/>
          </a:prstGeom>
        </p:spPr>
      </p:pic>
      <p:pic>
        <p:nvPicPr>
          <p:cNvPr id="23" name="Image 21" descr="preencoded.png"/>
          <p:cNvPicPr>
            <a:picLocks noChangeAspect="1"/>
          </p:cNvPicPr>
          <p:nvPr/>
        </p:nvPicPr>
        <p:blipFill>
          <a:blip r:embed="rId24"/>
          <a:stretch>
            <a:fillRect/>
          </a:stretch>
        </p:blipFill>
        <p:spPr>
          <a:xfrm>
            <a:off x="304800" y="4953000"/>
            <a:ext cx="11582400" cy="647700"/>
          </a:xfrm>
          <a:prstGeom prst="rect">
            <a:avLst/>
          </a:prstGeom>
        </p:spPr>
      </p:pic>
      <p:pic>
        <p:nvPicPr>
          <p:cNvPr id="24" name="Image 22" descr="preencoded.png"/>
          <p:cNvPicPr>
            <a:picLocks noChangeAspect="1"/>
          </p:cNvPicPr>
          <p:nvPr/>
        </p:nvPicPr>
        <p:blipFill>
          <a:blip r:embed="rId25"/>
          <a:stretch>
            <a:fillRect/>
          </a:stretch>
        </p:blipFill>
        <p:spPr>
          <a:xfrm>
            <a:off x="457200" y="5105400"/>
            <a:ext cx="257175" cy="342900"/>
          </a:xfrm>
          <a:prstGeom prst="rect">
            <a:avLst/>
          </a:prstGeom>
        </p:spPr>
      </p:pic>
      <p:pic>
        <p:nvPicPr>
          <p:cNvPr id="25" name="Image 23" descr="preencoded.png"/>
          <p:cNvPicPr>
            <a:picLocks noChangeAspect="1"/>
          </p:cNvPicPr>
          <p:nvPr/>
        </p:nvPicPr>
        <p:blipFill>
          <a:blip r:embed="rId26"/>
          <a:stretch>
            <a:fillRect/>
          </a:stretch>
        </p:blipFill>
        <p:spPr>
          <a:xfrm>
            <a:off x="0" y="6515100"/>
            <a:ext cx="12192000" cy="342900"/>
          </a:xfrm>
          <a:prstGeom prst="rect">
            <a:avLst/>
          </a:prstGeom>
        </p:spPr>
      </p:pic>
      <p:sp>
        <p:nvSpPr>
          <p:cNvPr id="27"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支柱一：人民至上——发展的根本立场</a:t>
            </a:r>
            <a:endParaRPr lang="en-US" sz="2700" dirty="0"/>
          </a:p>
        </p:txBody>
      </p:sp>
      <p:sp>
        <p:nvSpPr>
          <p:cNvPr id="28" name="Text 1"/>
          <p:cNvSpPr/>
          <p:nvPr/>
        </p:nvSpPr>
        <p:spPr>
          <a:xfrm>
            <a:off x="495300" y="1181100"/>
            <a:ext cx="1120140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"十五五"规划建议将"人民至上"作为两大支柱之一，体现了党"江山就是人民，人民就是江山"的执政理念，发展的最终目的是让老百姓日子越过越红火。</a:t>
            </a:r>
            <a:endParaRPr lang="en-US" sz="1500" dirty="0"/>
          </a:p>
        </p:txBody>
      </p:sp>
      <p:sp>
        <p:nvSpPr>
          <p:cNvPr id="29" name="Text 2"/>
          <p:cNvSpPr/>
          <p:nvPr/>
        </p:nvSpPr>
        <p:spPr>
          <a:xfrm>
            <a:off x="1047750" y="2286000"/>
            <a:ext cx="2863751"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就业优先</a:t>
            </a:r>
            <a:endParaRPr lang="en-US" sz="1500" dirty="0"/>
          </a:p>
        </p:txBody>
      </p:sp>
      <p:sp>
        <p:nvSpPr>
          <p:cNvPr id="30" name="Text 3"/>
          <p:cNvSpPr/>
          <p:nvPr/>
        </p:nvSpPr>
        <p:spPr>
          <a:xfrm>
            <a:off x="1047750" y="2628900"/>
            <a:ext cx="2863751" cy="6858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扎实推进就业工作，将就业作为民生之本，强化就业优先政策，促进高质量充分就业。</a:t>
            </a:r>
            <a:endParaRPr lang="en-US" sz="1200" dirty="0"/>
          </a:p>
        </p:txBody>
      </p:sp>
      <p:sp>
        <p:nvSpPr>
          <p:cNvPr id="31" name="Text 4"/>
          <p:cNvSpPr/>
          <p:nvPr/>
        </p:nvSpPr>
        <p:spPr>
          <a:xfrm>
            <a:off x="4959251" y="2286000"/>
            <a:ext cx="28639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教育质量</a:t>
            </a:r>
            <a:endParaRPr lang="en-US" sz="1500" dirty="0"/>
          </a:p>
        </p:txBody>
      </p:sp>
      <p:sp>
        <p:nvSpPr>
          <p:cNvPr id="32" name="Text 5"/>
          <p:cNvSpPr/>
          <p:nvPr/>
        </p:nvSpPr>
        <p:spPr>
          <a:xfrm>
            <a:off x="4959251" y="2628900"/>
            <a:ext cx="28639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全面贯彻党的教育方针，推进教育强国建设，提高教育质量，促进教育公平。</a:t>
            </a:r>
            <a:endParaRPr lang="en-US" sz="1200" dirty="0"/>
          </a:p>
        </p:txBody>
      </p:sp>
      <p:sp>
        <p:nvSpPr>
          <p:cNvPr id="33" name="Text 6"/>
          <p:cNvSpPr/>
          <p:nvPr/>
        </p:nvSpPr>
        <p:spPr>
          <a:xfrm>
            <a:off x="8870900" y="2286000"/>
            <a:ext cx="2863751"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收入分配</a:t>
            </a:r>
            <a:endParaRPr lang="en-US" sz="1500" dirty="0"/>
          </a:p>
        </p:txBody>
      </p:sp>
      <p:sp>
        <p:nvSpPr>
          <p:cNvPr id="34" name="Text 7"/>
          <p:cNvSpPr/>
          <p:nvPr/>
        </p:nvSpPr>
        <p:spPr>
          <a:xfrm>
            <a:off x="8870900" y="2628900"/>
            <a:ext cx="2863751" cy="6858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完善收入分配制度，健全工资合理增长机制，拓宽居民劳动收入和财产性收入渠道。</a:t>
            </a:r>
            <a:endParaRPr lang="en-US" sz="1200" dirty="0"/>
          </a:p>
        </p:txBody>
      </p:sp>
      <p:sp>
        <p:nvSpPr>
          <p:cNvPr id="35" name="Text 8"/>
          <p:cNvSpPr/>
          <p:nvPr/>
        </p:nvSpPr>
        <p:spPr>
          <a:xfrm>
            <a:off x="1047750" y="3771900"/>
            <a:ext cx="2863751"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社会保障</a:t>
            </a:r>
            <a:endParaRPr lang="en-US" sz="1500" dirty="0"/>
          </a:p>
        </p:txBody>
      </p:sp>
      <p:sp>
        <p:nvSpPr>
          <p:cNvPr id="36" name="Text 9"/>
          <p:cNvSpPr/>
          <p:nvPr/>
        </p:nvSpPr>
        <p:spPr>
          <a:xfrm>
            <a:off x="1047750" y="4114800"/>
            <a:ext cx="2863751"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健全社会保障体系，织密织牢社会保障安全网，增强民生保障兜底能力。</a:t>
            </a:r>
            <a:endParaRPr lang="en-US" sz="1200" dirty="0"/>
          </a:p>
        </p:txBody>
      </p:sp>
      <p:sp>
        <p:nvSpPr>
          <p:cNvPr id="37" name="Text 10"/>
          <p:cNvSpPr/>
          <p:nvPr/>
        </p:nvSpPr>
        <p:spPr>
          <a:xfrm>
            <a:off x="4959251" y="3771900"/>
            <a:ext cx="28639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健康中国</a:t>
            </a:r>
            <a:endParaRPr lang="en-US" sz="1500" dirty="0"/>
          </a:p>
        </p:txBody>
      </p:sp>
      <p:sp>
        <p:nvSpPr>
          <p:cNvPr id="38" name="Text 11"/>
          <p:cNvSpPr/>
          <p:nvPr/>
        </p:nvSpPr>
        <p:spPr>
          <a:xfrm>
            <a:off x="4959251" y="4114800"/>
            <a:ext cx="28639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全面推进健康中国建设，提高人民健康水平，健全公共卫生服务体系。</a:t>
            </a:r>
            <a:endParaRPr lang="en-US" sz="1200" dirty="0"/>
          </a:p>
        </p:txBody>
      </p:sp>
      <p:sp>
        <p:nvSpPr>
          <p:cNvPr id="39" name="Text 12"/>
          <p:cNvSpPr/>
          <p:nvPr/>
        </p:nvSpPr>
        <p:spPr>
          <a:xfrm>
            <a:off x="8870900" y="3771900"/>
            <a:ext cx="2863751"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人民参与</a:t>
            </a:r>
            <a:endParaRPr lang="en-US" sz="1500" dirty="0"/>
          </a:p>
        </p:txBody>
      </p:sp>
      <p:sp>
        <p:nvSpPr>
          <p:cNvPr id="40" name="Text 13"/>
          <p:cNvSpPr/>
          <p:nvPr/>
        </p:nvSpPr>
        <p:spPr>
          <a:xfrm>
            <a:off x="8870900" y="4114800"/>
            <a:ext cx="2863751"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坚持人民主体地位，尊重人民首创精神，调动人民群众投身现代化建设的积极性。</a:t>
            </a:r>
            <a:endParaRPr lang="en-US" sz="1200" dirty="0"/>
          </a:p>
        </p:txBody>
      </p:sp>
      <p:sp>
        <p:nvSpPr>
          <p:cNvPr id="41" name="Text 14"/>
          <p:cNvSpPr/>
          <p:nvPr/>
        </p:nvSpPr>
        <p:spPr>
          <a:xfrm>
            <a:off x="828675" y="5143500"/>
            <a:ext cx="1106424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"做任何工作都要考虑人民群众的满意度，把群众的'小事'当作自己的'大事'来办，用'辛苦指数'换取'幸福指数'"</a:t>
            </a:r>
            <a:endParaRPr lang="en-US" sz="1500" dirty="0"/>
          </a:p>
        </p:txBody>
      </p:sp>
      <p:sp>
        <p:nvSpPr>
          <p:cNvPr id="45"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2066925" y="990600"/>
            <a:ext cx="666750" cy="666750"/>
          </a:xfrm>
          <a:prstGeom prst="rect">
            <a:avLst/>
          </a:prstGeom>
        </p:spPr>
      </p:pic>
      <p:pic>
        <p:nvPicPr>
          <p:cNvPr id="5" name="Image 3" descr="preencoded.png"/>
          <p:cNvPicPr>
            <a:picLocks noChangeAspect="1"/>
          </p:cNvPicPr>
          <p:nvPr/>
        </p:nvPicPr>
        <p:blipFill>
          <a:blip r:embed="rId6"/>
          <a:stretch>
            <a:fillRect/>
          </a:stretch>
        </p:blipFill>
        <p:spPr>
          <a:xfrm>
            <a:off x="2228850" y="1133475"/>
            <a:ext cx="342900" cy="381000"/>
          </a:xfrm>
          <a:prstGeom prst="rect">
            <a:avLst/>
          </a:prstGeom>
        </p:spPr>
      </p:pic>
      <p:pic>
        <p:nvPicPr>
          <p:cNvPr id="6" name="Image 4" descr="preencoded.png"/>
          <p:cNvPicPr>
            <a:picLocks noChangeAspect="1"/>
          </p:cNvPicPr>
          <p:nvPr/>
        </p:nvPicPr>
        <p:blipFill>
          <a:blip r:embed="rId7"/>
          <a:stretch>
            <a:fillRect/>
          </a:stretch>
        </p:blipFill>
        <p:spPr>
          <a:xfrm>
            <a:off x="2962275" y="1038225"/>
            <a:ext cx="7162800" cy="571500"/>
          </a:xfrm>
          <a:prstGeom prst="rect">
            <a:avLst/>
          </a:prstGeom>
        </p:spPr>
      </p:pic>
      <p:pic>
        <p:nvPicPr>
          <p:cNvPr id="7" name="Image 5" descr="preencoded.png"/>
          <p:cNvPicPr>
            <a:picLocks noChangeAspect="1"/>
          </p:cNvPicPr>
          <p:nvPr/>
        </p:nvPicPr>
        <p:blipFill>
          <a:blip r:embed="rId8"/>
          <a:stretch>
            <a:fillRect/>
          </a:stretch>
        </p:blipFill>
        <p:spPr>
          <a:xfrm>
            <a:off x="304800" y="1962150"/>
            <a:ext cx="3708350" cy="1676400"/>
          </a:xfrm>
          <a:prstGeom prst="rect">
            <a:avLst/>
          </a:prstGeom>
        </p:spPr>
      </p:pic>
      <p:pic>
        <p:nvPicPr>
          <p:cNvPr id="8" name="Image 6" descr="preencoded.png"/>
          <p:cNvPicPr>
            <a:picLocks noChangeAspect="1"/>
          </p:cNvPicPr>
          <p:nvPr/>
        </p:nvPicPr>
        <p:blipFill>
          <a:blip r:embed="rId9"/>
          <a:stretch>
            <a:fillRect/>
          </a:stretch>
        </p:blipFill>
        <p:spPr>
          <a:xfrm>
            <a:off x="495300" y="2152650"/>
            <a:ext cx="285750" cy="304800"/>
          </a:xfrm>
          <a:prstGeom prst="rect">
            <a:avLst/>
          </a:prstGeom>
        </p:spPr>
      </p:pic>
      <p:pic>
        <p:nvPicPr>
          <p:cNvPr id="9" name="Image 7" descr="preencoded.png"/>
          <p:cNvPicPr>
            <a:picLocks noChangeAspect="1"/>
          </p:cNvPicPr>
          <p:nvPr/>
        </p:nvPicPr>
        <p:blipFill>
          <a:blip r:embed="rId10"/>
          <a:stretch>
            <a:fillRect/>
          </a:stretch>
        </p:blipFill>
        <p:spPr>
          <a:xfrm>
            <a:off x="495300" y="2647950"/>
            <a:ext cx="152400" cy="152400"/>
          </a:xfrm>
          <a:prstGeom prst="rect">
            <a:avLst/>
          </a:prstGeom>
        </p:spPr>
      </p:pic>
      <p:pic>
        <p:nvPicPr>
          <p:cNvPr id="10" name="Image 8" descr="preencoded.png"/>
          <p:cNvPicPr>
            <a:picLocks noChangeAspect="1"/>
          </p:cNvPicPr>
          <p:nvPr/>
        </p:nvPicPr>
        <p:blipFill>
          <a:blip r:embed="rId10"/>
          <a:stretch>
            <a:fillRect/>
          </a:stretch>
        </p:blipFill>
        <p:spPr>
          <a:xfrm>
            <a:off x="495300" y="2952750"/>
            <a:ext cx="152400" cy="152400"/>
          </a:xfrm>
          <a:prstGeom prst="rect">
            <a:avLst/>
          </a:prstGeom>
        </p:spPr>
      </p:pic>
      <p:pic>
        <p:nvPicPr>
          <p:cNvPr id="11" name="Image 9" descr="preencoded.png"/>
          <p:cNvPicPr>
            <a:picLocks noChangeAspect="1"/>
          </p:cNvPicPr>
          <p:nvPr/>
        </p:nvPicPr>
        <p:blipFill>
          <a:blip r:embed="rId10"/>
          <a:stretch>
            <a:fillRect/>
          </a:stretch>
        </p:blipFill>
        <p:spPr>
          <a:xfrm>
            <a:off x="495300" y="3257550"/>
            <a:ext cx="152400" cy="152400"/>
          </a:xfrm>
          <a:prstGeom prst="rect">
            <a:avLst/>
          </a:prstGeom>
        </p:spPr>
      </p:pic>
      <p:pic>
        <p:nvPicPr>
          <p:cNvPr id="12" name="Image 10" descr="preencoded.png"/>
          <p:cNvPicPr>
            <a:picLocks noChangeAspect="1"/>
          </p:cNvPicPr>
          <p:nvPr/>
        </p:nvPicPr>
        <p:blipFill>
          <a:blip r:embed="rId11"/>
          <a:stretch>
            <a:fillRect/>
          </a:stretch>
        </p:blipFill>
        <p:spPr>
          <a:xfrm>
            <a:off x="4241750" y="1962150"/>
            <a:ext cx="3708350" cy="1676400"/>
          </a:xfrm>
          <a:prstGeom prst="rect">
            <a:avLst/>
          </a:prstGeom>
        </p:spPr>
      </p:pic>
      <p:pic>
        <p:nvPicPr>
          <p:cNvPr id="13" name="Image 11" descr="preencoded.png"/>
          <p:cNvPicPr>
            <a:picLocks noChangeAspect="1"/>
          </p:cNvPicPr>
          <p:nvPr/>
        </p:nvPicPr>
        <p:blipFill>
          <a:blip r:embed="rId12"/>
          <a:stretch>
            <a:fillRect/>
          </a:stretch>
        </p:blipFill>
        <p:spPr>
          <a:xfrm>
            <a:off x="4432250" y="2152650"/>
            <a:ext cx="285750" cy="304800"/>
          </a:xfrm>
          <a:prstGeom prst="rect">
            <a:avLst/>
          </a:prstGeom>
        </p:spPr>
      </p:pic>
      <p:pic>
        <p:nvPicPr>
          <p:cNvPr id="14" name="Image 12" descr="preencoded.png"/>
          <p:cNvPicPr>
            <a:picLocks noChangeAspect="1"/>
          </p:cNvPicPr>
          <p:nvPr/>
        </p:nvPicPr>
        <p:blipFill>
          <a:blip r:embed="rId10"/>
          <a:stretch>
            <a:fillRect/>
          </a:stretch>
        </p:blipFill>
        <p:spPr>
          <a:xfrm>
            <a:off x="4432250" y="2647950"/>
            <a:ext cx="152400" cy="152400"/>
          </a:xfrm>
          <a:prstGeom prst="rect">
            <a:avLst/>
          </a:prstGeom>
        </p:spPr>
      </p:pic>
      <p:pic>
        <p:nvPicPr>
          <p:cNvPr id="15" name="Image 13" descr="preencoded.png"/>
          <p:cNvPicPr>
            <a:picLocks noChangeAspect="1"/>
          </p:cNvPicPr>
          <p:nvPr/>
        </p:nvPicPr>
        <p:blipFill>
          <a:blip r:embed="rId10"/>
          <a:stretch>
            <a:fillRect/>
          </a:stretch>
        </p:blipFill>
        <p:spPr>
          <a:xfrm>
            <a:off x="4432250" y="2952750"/>
            <a:ext cx="152400" cy="152400"/>
          </a:xfrm>
          <a:prstGeom prst="rect">
            <a:avLst/>
          </a:prstGeom>
        </p:spPr>
      </p:pic>
      <p:pic>
        <p:nvPicPr>
          <p:cNvPr id="16" name="Image 14" descr="preencoded.png"/>
          <p:cNvPicPr>
            <a:picLocks noChangeAspect="1"/>
          </p:cNvPicPr>
          <p:nvPr/>
        </p:nvPicPr>
        <p:blipFill>
          <a:blip r:embed="rId10"/>
          <a:stretch>
            <a:fillRect/>
          </a:stretch>
        </p:blipFill>
        <p:spPr>
          <a:xfrm>
            <a:off x="4432250" y="3257550"/>
            <a:ext cx="152400" cy="152400"/>
          </a:xfrm>
          <a:prstGeom prst="rect">
            <a:avLst/>
          </a:prstGeom>
        </p:spPr>
      </p:pic>
      <p:pic>
        <p:nvPicPr>
          <p:cNvPr id="17" name="Image 15" descr="preencoded.png"/>
          <p:cNvPicPr>
            <a:picLocks noChangeAspect="1"/>
          </p:cNvPicPr>
          <p:nvPr/>
        </p:nvPicPr>
        <p:blipFill>
          <a:blip r:embed="rId13"/>
          <a:stretch>
            <a:fillRect/>
          </a:stretch>
        </p:blipFill>
        <p:spPr>
          <a:xfrm>
            <a:off x="8178701" y="1962150"/>
            <a:ext cx="3708499" cy="1676400"/>
          </a:xfrm>
          <a:prstGeom prst="rect">
            <a:avLst/>
          </a:prstGeom>
        </p:spPr>
      </p:pic>
      <p:pic>
        <p:nvPicPr>
          <p:cNvPr id="18" name="Image 16" descr="preencoded.png"/>
          <p:cNvPicPr>
            <a:picLocks noChangeAspect="1"/>
          </p:cNvPicPr>
          <p:nvPr/>
        </p:nvPicPr>
        <p:blipFill>
          <a:blip r:embed="rId14"/>
          <a:stretch>
            <a:fillRect/>
          </a:stretch>
        </p:blipFill>
        <p:spPr>
          <a:xfrm>
            <a:off x="8369201" y="2152650"/>
            <a:ext cx="228600" cy="304800"/>
          </a:xfrm>
          <a:prstGeom prst="rect">
            <a:avLst/>
          </a:prstGeom>
        </p:spPr>
      </p:pic>
      <p:pic>
        <p:nvPicPr>
          <p:cNvPr id="19" name="Image 17" descr="preencoded.png"/>
          <p:cNvPicPr>
            <a:picLocks noChangeAspect="1"/>
          </p:cNvPicPr>
          <p:nvPr/>
        </p:nvPicPr>
        <p:blipFill>
          <a:blip r:embed="rId10"/>
          <a:stretch>
            <a:fillRect/>
          </a:stretch>
        </p:blipFill>
        <p:spPr>
          <a:xfrm>
            <a:off x="8369201" y="2647950"/>
            <a:ext cx="152400" cy="152400"/>
          </a:xfrm>
          <a:prstGeom prst="rect">
            <a:avLst/>
          </a:prstGeom>
        </p:spPr>
      </p:pic>
      <p:pic>
        <p:nvPicPr>
          <p:cNvPr id="20" name="Image 18" descr="preencoded.png"/>
          <p:cNvPicPr>
            <a:picLocks noChangeAspect="1"/>
          </p:cNvPicPr>
          <p:nvPr/>
        </p:nvPicPr>
        <p:blipFill>
          <a:blip r:embed="rId10"/>
          <a:stretch>
            <a:fillRect/>
          </a:stretch>
        </p:blipFill>
        <p:spPr>
          <a:xfrm>
            <a:off x="8369201" y="2952750"/>
            <a:ext cx="152400" cy="152400"/>
          </a:xfrm>
          <a:prstGeom prst="rect">
            <a:avLst/>
          </a:prstGeom>
        </p:spPr>
      </p:pic>
      <p:pic>
        <p:nvPicPr>
          <p:cNvPr id="21" name="Image 19" descr="preencoded.png"/>
          <p:cNvPicPr>
            <a:picLocks noChangeAspect="1"/>
          </p:cNvPicPr>
          <p:nvPr/>
        </p:nvPicPr>
        <p:blipFill>
          <a:blip r:embed="rId10"/>
          <a:stretch>
            <a:fillRect/>
          </a:stretch>
        </p:blipFill>
        <p:spPr>
          <a:xfrm>
            <a:off x="8369201" y="3257550"/>
            <a:ext cx="152400" cy="152400"/>
          </a:xfrm>
          <a:prstGeom prst="rect">
            <a:avLst/>
          </a:prstGeom>
        </p:spPr>
      </p:pic>
      <p:pic>
        <p:nvPicPr>
          <p:cNvPr id="22" name="Image 20" descr="preencoded.png"/>
          <p:cNvPicPr>
            <a:picLocks noChangeAspect="1"/>
          </p:cNvPicPr>
          <p:nvPr/>
        </p:nvPicPr>
        <p:blipFill>
          <a:blip r:embed="rId15"/>
          <a:stretch>
            <a:fillRect/>
          </a:stretch>
        </p:blipFill>
        <p:spPr>
          <a:xfrm>
            <a:off x="304800" y="3943350"/>
            <a:ext cx="11582400" cy="2320290"/>
          </a:xfrm>
          <a:prstGeom prst="rect">
            <a:avLst/>
          </a:prstGeom>
        </p:spPr>
      </p:pic>
      <p:pic>
        <p:nvPicPr>
          <p:cNvPr id="23" name="Image 21" descr="preencoded.png"/>
          <p:cNvPicPr>
            <a:picLocks noChangeAspect="1"/>
          </p:cNvPicPr>
          <p:nvPr/>
        </p:nvPicPr>
        <p:blipFill>
          <a:blip r:embed="rId16"/>
          <a:stretch>
            <a:fillRect/>
          </a:stretch>
        </p:blipFill>
        <p:spPr>
          <a:xfrm>
            <a:off x="533400" y="4210050"/>
            <a:ext cx="142875" cy="190500"/>
          </a:xfrm>
          <a:prstGeom prst="rect">
            <a:avLst/>
          </a:prstGeom>
        </p:spPr>
      </p:pic>
      <p:pic>
        <p:nvPicPr>
          <p:cNvPr id="24" name="Image 22" descr="preencoded.png"/>
          <p:cNvPicPr>
            <a:picLocks noChangeAspect="1"/>
          </p:cNvPicPr>
          <p:nvPr/>
        </p:nvPicPr>
        <p:blipFill>
          <a:blip r:embed="rId17"/>
          <a:stretch>
            <a:fillRect/>
          </a:stretch>
        </p:blipFill>
        <p:spPr>
          <a:xfrm>
            <a:off x="0" y="6515100"/>
            <a:ext cx="12192000" cy="342900"/>
          </a:xfrm>
          <a:prstGeom prst="rect">
            <a:avLst/>
          </a:prstGeom>
        </p:spPr>
      </p:pic>
      <p:sp>
        <p:nvSpPr>
          <p:cNvPr id="26"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支柱二：国家安全——发展的根本保障</a:t>
            </a:r>
            <a:endParaRPr lang="en-US" sz="2700" dirty="0"/>
          </a:p>
        </p:txBody>
      </p:sp>
      <p:sp>
        <p:nvSpPr>
          <p:cNvPr id="27" name="Text 1"/>
          <p:cNvSpPr/>
          <p:nvPr/>
        </p:nvSpPr>
        <p:spPr>
          <a:xfrm>
            <a:off x="3114675" y="1190625"/>
            <a:ext cx="822960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"发展是硬道理，安全也是硬道理，没有安全稳定的环境，一切发展都无从谈起。"</a:t>
            </a:r>
            <a:endParaRPr lang="en-US" sz="1500" dirty="0"/>
          </a:p>
        </p:txBody>
      </p:sp>
      <p:sp>
        <p:nvSpPr>
          <p:cNvPr id="28" name="Text 2"/>
          <p:cNvSpPr/>
          <p:nvPr/>
        </p:nvSpPr>
        <p:spPr>
          <a:xfrm>
            <a:off x="895350" y="2171700"/>
            <a:ext cx="20574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国家安全体系现代化</a:t>
            </a:r>
            <a:endParaRPr lang="en-US" sz="1500" dirty="0"/>
          </a:p>
        </p:txBody>
      </p:sp>
      <p:sp>
        <p:nvSpPr>
          <p:cNvPr id="29" name="Text 3"/>
          <p:cNvSpPr/>
          <p:nvPr/>
        </p:nvSpPr>
        <p:spPr>
          <a:xfrm>
            <a:off x="723900" y="2609850"/>
            <a:ext cx="182880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完善国家安全体系架构</a:t>
            </a:r>
            <a:endParaRPr lang="en-US" sz="1200" dirty="0"/>
          </a:p>
        </p:txBody>
      </p:sp>
      <p:sp>
        <p:nvSpPr>
          <p:cNvPr id="30" name="Text 4"/>
          <p:cNvSpPr/>
          <p:nvPr/>
        </p:nvSpPr>
        <p:spPr>
          <a:xfrm>
            <a:off x="723900" y="2914650"/>
            <a:ext cx="146304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提升国家安全能力</a:t>
            </a:r>
            <a:endParaRPr lang="en-US" sz="1200" dirty="0"/>
          </a:p>
        </p:txBody>
      </p:sp>
      <p:sp>
        <p:nvSpPr>
          <p:cNvPr id="31" name="Text 5"/>
          <p:cNvSpPr/>
          <p:nvPr/>
        </p:nvSpPr>
        <p:spPr>
          <a:xfrm>
            <a:off x="723900" y="3219450"/>
            <a:ext cx="146304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构建全面安全屏障</a:t>
            </a:r>
            <a:endParaRPr lang="en-US" sz="1200" dirty="0"/>
          </a:p>
        </p:txBody>
      </p:sp>
      <p:sp>
        <p:nvSpPr>
          <p:cNvPr id="32" name="Text 6"/>
          <p:cNvSpPr/>
          <p:nvPr/>
        </p:nvSpPr>
        <p:spPr>
          <a:xfrm>
            <a:off x="4832300" y="2171700"/>
            <a:ext cx="18288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国防和军队现代化</a:t>
            </a:r>
            <a:endParaRPr lang="en-US" sz="1500" dirty="0"/>
          </a:p>
        </p:txBody>
      </p:sp>
      <p:sp>
        <p:nvSpPr>
          <p:cNvPr id="33" name="Text 7"/>
          <p:cNvSpPr/>
          <p:nvPr/>
        </p:nvSpPr>
        <p:spPr>
          <a:xfrm>
            <a:off x="4660850" y="2609850"/>
            <a:ext cx="146304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加强国防科技创新</a:t>
            </a:r>
            <a:endParaRPr lang="en-US" sz="1200" dirty="0"/>
          </a:p>
        </p:txBody>
      </p:sp>
      <p:sp>
        <p:nvSpPr>
          <p:cNvPr id="34" name="Text 8"/>
          <p:cNvSpPr/>
          <p:nvPr/>
        </p:nvSpPr>
        <p:spPr>
          <a:xfrm>
            <a:off x="4660850" y="2914650"/>
            <a:ext cx="20116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推进军队组织形态现代化</a:t>
            </a:r>
            <a:endParaRPr lang="en-US" sz="1200" dirty="0"/>
          </a:p>
        </p:txBody>
      </p:sp>
      <p:sp>
        <p:nvSpPr>
          <p:cNvPr id="35" name="Text 9"/>
          <p:cNvSpPr/>
          <p:nvPr/>
        </p:nvSpPr>
        <p:spPr>
          <a:xfrm>
            <a:off x="4660850" y="3219450"/>
            <a:ext cx="20116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建设现代化军事力量体系</a:t>
            </a:r>
            <a:endParaRPr lang="en-US" sz="1200" dirty="0"/>
          </a:p>
        </p:txBody>
      </p:sp>
      <p:sp>
        <p:nvSpPr>
          <p:cNvPr id="36" name="Text 10"/>
          <p:cNvSpPr/>
          <p:nvPr/>
        </p:nvSpPr>
        <p:spPr>
          <a:xfrm>
            <a:off x="8712101" y="2171700"/>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安全战略思维</a:t>
            </a:r>
            <a:endParaRPr lang="en-US" sz="1500" dirty="0"/>
          </a:p>
        </p:txBody>
      </p:sp>
      <p:sp>
        <p:nvSpPr>
          <p:cNvPr id="37" name="Text 11"/>
          <p:cNvSpPr/>
          <p:nvPr/>
        </p:nvSpPr>
        <p:spPr>
          <a:xfrm>
            <a:off x="8597801" y="2609850"/>
            <a:ext cx="146304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时刻保持忧患意识</a:t>
            </a:r>
            <a:endParaRPr lang="en-US" sz="1200" dirty="0"/>
          </a:p>
        </p:txBody>
      </p:sp>
      <p:sp>
        <p:nvSpPr>
          <p:cNvPr id="38" name="Text 12"/>
          <p:cNvSpPr/>
          <p:nvPr/>
        </p:nvSpPr>
        <p:spPr>
          <a:xfrm>
            <a:off x="8597801" y="2914650"/>
            <a:ext cx="20116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下好先手棋，打好主动仗</a:t>
            </a:r>
            <a:endParaRPr lang="en-US" sz="1200" dirty="0"/>
          </a:p>
        </p:txBody>
      </p:sp>
      <p:sp>
        <p:nvSpPr>
          <p:cNvPr id="39" name="Text 13"/>
          <p:cNvSpPr/>
          <p:nvPr/>
        </p:nvSpPr>
        <p:spPr>
          <a:xfrm>
            <a:off x="8597801" y="3219450"/>
            <a:ext cx="256032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确保中国式现代化航船行稳致远</a:t>
            </a:r>
            <a:endParaRPr lang="en-US" sz="1200" dirty="0"/>
          </a:p>
        </p:txBody>
      </p:sp>
      <p:sp>
        <p:nvSpPr>
          <p:cNvPr id="40" name="Text 14"/>
          <p:cNvSpPr/>
          <p:nvPr/>
        </p:nvSpPr>
        <p:spPr>
          <a:xfrm>
            <a:off x="790575" y="4171950"/>
            <a:ext cx="111252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安全与发展相辅相成</a:t>
            </a:r>
            <a:endParaRPr lang="en-US" sz="1500" dirty="0"/>
          </a:p>
        </p:txBody>
      </p:sp>
      <p:sp>
        <p:nvSpPr>
          <p:cNvPr id="41" name="Text 15"/>
          <p:cNvSpPr/>
          <p:nvPr/>
        </p:nvSpPr>
        <p:spPr>
          <a:xfrm>
            <a:off x="533400" y="4591050"/>
            <a:ext cx="111252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国家安全是社会主义现代化建设的重要保障，是实现中华民族伟大复兴中国梦的坚强后盾。只有筑牢国家安全屏障，才能为高质量发展提供稳定环境，才能确保中国式现代化事业顺利推进。</a:t>
            </a:r>
            <a:endParaRPr lang="en-US" sz="1200" dirty="0"/>
          </a:p>
        </p:txBody>
      </p:sp>
      <p:pic>
        <p:nvPicPr>
          <p:cNvPr id="6146" name="Picture 2" descr="图片"/>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6200000">
            <a:off x="5714258" y="278506"/>
            <a:ext cx="822173" cy="10895062"/>
          </a:xfrm>
          <a:prstGeom prst="rect">
            <a:avLst/>
          </a:prstGeom>
          <a:noFill/>
          <a:extLst>
            <a:ext uri="{909E8E84-426E-40DD-AFC4-6F175D3DCCD1}">
              <a14:hiddenFill xmlns:a14="http://schemas.microsoft.com/office/drawing/2010/main">
                <a:solidFill>
                  <a:srgbClr val="FFFFFF"/>
                </a:solidFill>
              </a14:hiddenFill>
            </a:ext>
          </a:extLst>
        </p:spPr>
      </p:pic>
      <p:sp>
        <p:nvSpPr>
          <p:cNvPr id="46"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647700"/>
          </a:xfrm>
          <a:prstGeom prst="rect">
            <a:avLst/>
          </a:prstGeom>
        </p:spPr>
      </p:pic>
      <p:pic>
        <p:nvPicPr>
          <p:cNvPr id="5" name="Image 3" descr="preencoded.png"/>
          <p:cNvPicPr>
            <a:picLocks noChangeAspect="1"/>
          </p:cNvPicPr>
          <p:nvPr/>
        </p:nvPicPr>
        <p:blipFill>
          <a:blip r:embed="rId6"/>
          <a:stretch>
            <a:fillRect/>
          </a:stretch>
        </p:blipFill>
        <p:spPr>
          <a:xfrm>
            <a:off x="1752600" y="1866900"/>
            <a:ext cx="8686800" cy="1581150"/>
          </a:xfrm>
          <a:prstGeom prst="rect">
            <a:avLst/>
          </a:prstGeom>
        </p:spPr>
      </p:pic>
      <p:pic>
        <p:nvPicPr>
          <p:cNvPr id="6" name="Image 4" descr="preencoded.png"/>
          <p:cNvPicPr>
            <a:picLocks noChangeAspect="1"/>
          </p:cNvPicPr>
          <p:nvPr/>
        </p:nvPicPr>
        <p:blipFill>
          <a:blip r:embed="rId7"/>
          <a:stretch>
            <a:fillRect/>
          </a:stretch>
        </p:blipFill>
        <p:spPr>
          <a:xfrm>
            <a:off x="4729163" y="2057400"/>
            <a:ext cx="476250" cy="476250"/>
          </a:xfrm>
          <a:prstGeom prst="rect">
            <a:avLst/>
          </a:prstGeom>
        </p:spPr>
      </p:pic>
      <p:pic>
        <p:nvPicPr>
          <p:cNvPr id="7" name="Image 5" descr="preencoded.png"/>
          <p:cNvPicPr>
            <a:picLocks noChangeAspect="1"/>
          </p:cNvPicPr>
          <p:nvPr/>
        </p:nvPicPr>
        <p:blipFill>
          <a:blip r:embed="rId8"/>
          <a:stretch>
            <a:fillRect/>
          </a:stretch>
        </p:blipFill>
        <p:spPr>
          <a:xfrm>
            <a:off x="4872038" y="2162175"/>
            <a:ext cx="190500" cy="266700"/>
          </a:xfrm>
          <a:prstGeom prst="rect">
            <a:avLst/>
          </a:prstGeom>
        </p:spPr>
      </p:pic>
      <p:pic>
        <p:nvPicPr>
          <p:cNvPr id="8" name="Image 6" descr="preencoded.png"/>
          <p:cNvPicPr>
            <a:picLocks noChangeAspect="1"/>
          </p:cNvPicPr>
          <p:nvPr/>
        </p:nvPicPr>
        <p:blipFill>
          <a:blip r:embed="rId9"/>
          <a:stretch>
            <a:fillRect/>
          </a:stretch>
        </p:blipFill>
        <p:spPr>
          <a:xfrm>
            <a:off x="1943100" y="2686050"/>
            <a:ext cx="4152900" cy="571500"/>
          </a:xfrm>
          <a:prstGeom prst="rect">
            <a:avLst/>
          </a:prstGeom>
        </p:spPr>
      </p:pic>
      <p:pic>
        <p:nvPicPr>
          <p:cNvPr id="9" name="Image 7" descr="preencoded.png"/>
          <p:cNvPicPr>
            <a:picLocks noChangeAspect="1"/>
          </p:cNvPicPr>
          <p:nvPr/>
        </p:nvPicPr>
        <p:blipFill>
          <a:blip r:embed="rId10"/>
          <a:stretch>
            <a:fillRect/>
          </a:stretch>
        </p:blipFill>
        <p:spPr>
          <a:xfrm>
            <a:off x="304800" y="3676650"/>
            <a:ext cx="3708350" cy="1543050"/>
          </a:xfrm>
          <a:prstGeom prst="rect">
            <a:avLst/>
          </a:prstGeom>
        </p:spPr>
      </p:pic>
      <p:pic>
        <p:nvPicPr>
          <p:cNvPr id="10" name="Image 8" descr="preencoded.png"/>
          <p:cNvPicPr>
            <a:picLocks noChangeAspect="1"/>
          </p:cNvPicPr>
          <p:nvPr/>
        </p:nvPicPr>
        <p:blipFill>
          <a:blip r:embed="rId11"/>
          <a:stretch>
            <a:fillRect/>
          </a:stretch>
        </p:blipFill>
        <p:spPr>
          <a:xfrm>
            <a:off x="495300" y="3867150"/>
            <a:ext cx="3327350" cy="590550"/>
          </a:xfrm>
          <a:prstGeom prst="rect">
            <a:avLst/>
          </a:prstGeom>
        </p:spPr>
      </p:pic>
      <p:pic>
        <p:nvPicPr>
          <p:cNvPr id="11" name="Image 9" descr="preencoded.png"/>
          <p:cNvPicPr>
            <a:picLocks noChangeAspect="1"/>
          </p:cNvPicPr>
          <p:nvPr/>
        </p:nvPicPr>
        <p:blipFill>
          <a:blip r:embed="rId12"/>
          <a:stretch>
            <a:fillRect/>
          </a:stretch>
        </p:blipFill>
        <p:spPr>
          <a:xfrm>
            <a:off x="495300" y="3867150"/>
            <a:ext cx="476250" cy="476250"/>
          </a:xfrm>
          <a:prstGeom prst="rect">
            <a:avLst/>
          </a:prstGeom>
        </p:spPr>
      </p:pic>
      <p:pic>
        <p:nvPicPr>
          <p:cNvPr id="12" name="Image 10" descr="preencoded.png"/>
          <p:cNvPicPr>
            <a:picLocks noChangeAspect="1"/>
          </p:cNvPicPr>
          <p:nvPr/>
        </p:nvPicPr>
        <p:blipFill>
          <a:blip r:embed="rId13"/>
          <a:stretch>
            <a:fillRect/>
          </a:stretch>
        </p:blipFill>
        <p:spPr>
          <a:xfrm>
            <a:off x="657225" y="4029075"/>
            <a:ext cx="152400" cy="152400"/>
          </a:xfrm>
          <a:prstGeom prst="rect">
            <a:avLst/>
          </a:prstGeom>
        </p:spPr>
      </p:pic>
      <p:pic>
        <p:nvPicPr>
          <p:cNvPr id="13" name="Image 11" descr="preencoded.png"/>
          <p:cNvPicPr>
            <a:picLocks noChangeAspect="1"/>
          </p:cNvPicPr>
          <p:nvPr/>
        </p:nvPicPr>
        <p:blipFill>
          <a:blip r:embed="rId14"/>
          <a:stretch>
            <a:fillRect/>
          </a:stretch>
        </p:blipFill>
        <p:spPr>
          <a:xfrm>
            <a:off x="4241750" y="3676650"/>
            <a:ext cx="3708350" cy="1543050"/>
          </a:xfrm>
          <a:prstGeom prst="rect">
            <a:avLst/>
          </a:prstGeom>
        </p:spPr>
      </p:pic>
      <p:pic>
        <p:nvPicPr>
          <p:cNvPr id="14" name="Image 12" descr="preencoded.png"/>
          <p:cNvPicPr>
            <a:picLocks noChangeAspect="1"/>
          </p:cNvPicPr>
          <p:nvPr/>
        </p:nvPicPr>
        <p:blipFill>
          <a:blip r:embed="rId11"/>
          <a:stretch>
            <a:fillRect/>
          </a:stretch>
        </p:blipFill>
        <p:spPr>
          <a:xfrm>
            <a:off x="4432250" y="3867150"/>
            <a:ext cx="3327350" cy="590550"/>
          </a:xfrm>
          <a:prstGeom prst="rect">
            <a:avLst/>
          </a:prstGeom>
        </p:spPr>
      </p:pic>
      <p:pic>
        <p:nvPicPr>
          <p:cNvPr id="15" name="Image 13" descr="preencoded.png"/>
          <p:cNvPicPr>
            <a:picLocks noChangeAspect="1"/>
          </p:cNvPicPr>
          <p:nvPr/>
        </p:nvPicPr>
        <p:blipFill>
          <a:blip r:embed="rId15"/>
          <a:stretch>
            <a:fillRect/>
          </a:stretch>
        </p:blipFill>
        <p:spPr>
          <a:xfrm>
            <a:off x="4432250" y="3867150"/>
            <a:ext cx="476250" cy="476250"/>
          </a:xfrm>
          <a:prstGeom prst="rect">
            <a:avLst/>
          </a:prstGeom>
        </p:spPr>
      </p:pic>
      <p:pic>
        <p:nvPicPr>
          <p:cNvPr id="16" name="Image 14" descr="preencoded.png"/>
          <p:cNvPicPr>
            <a:picLocks noChangeAspect="1"/>
          </p:cNvPicPr>
          <p:nvPr/>
        </p:nvPicPr>
        <p:blipFill>
          <a:blip r:embed="rId16"/>
          <a:stretch>
            <a:fillRect/>
          </a:stretch>
        </p:blipFill>
        <p:spPr>
          <a:xfrm>
            <a:off x="4575125" y="4029075"/>
            <a:ext cx="190500" cy="152400"/>
          </a:xfrm>
          <a:prstGeom prst="rect">
            <a:avLst/>
          </a:prstGeom>
        </p:spPr>
      </p:pic>
      <p:pic>
        <p:nvPicPr>
          <p:cNvPr id="17" name="Image 15" descr="preencoded.png"/>
          <p:cNvPicPr>
            <a:picLocks noChangeAspect="1"/>
          </p:cNvPicPr>
          <p:nvPr/>
        </p:nvPicPr>
        <p:blipFill>
          <a:blip r:embed="rId17"/>
          <a:stretch>
            <a:fillRect/>
          </a:stretch>
        </p:blipFill>
        <p:spPr>
          <a:xfrm>
            <a:off x="8178701" y="3676650"/>
            <a:ext cx="3708499" cy="1543050"/>
          </a:xfrm>
          <a:prstGeom prst="rect">
            <a:avLst/>
          </a:prstGeom>
        </p:spPr>
      </p:pic>
      <p:pic>
        <p:nvPicPr>
          <p:cNvPr id="18" name="Image 16" descr="preencoded.png"/>
          <p:cNvPicPr>
            <a:picLocks noChangeAspect="1"/>
          </p:cNvPicPr>
          <p:nvPr/>
        </p:nvPicPr>
        <p:blipFill>
          <a:blip r:embed="rId18"/>
          <a:stretch>
            <a:fillRect/>
          </a:stretch>
        </p:blipFill>
        <p:spPr>
          <a:xfrm>
            <a:off x="8369201" y="3867150"/>
            <a:ext cx="3327499" cy="590550"/>
          </a:xfrm>
          <a:prstGeom prst="rect">
            <a:avLst/>
          </a:prstGeom>
        </p:spPr>
      </p:pic>
      <p:pic>
        <p:nvPicPr>
          <p:cNvPr id="19" name="Image 17" descr="preencoded.png"/>
          <p:cNvPicPr>
            <a:picLocks noChangeAspect="1"/>
          </p:cNvPicPr>
          <p:nvPr/>
        </p:nvPicPr>
        <p:blipFill>
          <a:blip r:embed="rId19"/>
          <a:stretch>
            <a:fillRect/>
          </a:stretch>
        </p:blipFill>
        <p:spPr>
          <a:xfrm>
            <a:off x="8369201" y="3867150"/>
            <a:ext cx="476250" cy="476250"/>
          </a:xfrm>
          <a:prstGeom prst="rect">
            <a:avLst/>
          </a:prstGeom>
        </p:spPr>
      </p:pic>
      <p:pic>
        <p:nvPicPr>
          <p:cNvPr id="20" name="Image 18" descr="preencoded.png"/>
          <p:cNvPicPr>
            <a:picLocks noChangeAspect="1"/>
          </p:cNvPicPr>
          <p:nvPr/>
        </p:nvPicPr>
        <p:blipFill>
          <a:blip r:embed="rId20"/>
          <a:stretch>
            <a:fillRect/>
          </a:stretch>
        </p:blipFill>
        <p:spPr>
          <a:xfrm>
            <a:off x="8540651" y="4029075"/>
            <a:ext cx="133350" cy="152400"/>
          </a:xfrm>
          <a:prstGeom prst="rect">
            <a:avLst/>
          </a:prstGeom>
        </p:spPr>
      </p:pic>
      <p:pic>
        <p:nvPicPr>
          <p:cNvPr id="21" name="Image 19" descr="preencoded.png"/>
          <p:cNvPicPr>
            <a:picLocks noChangeAspect="1"/>
          </p:cNvPicPr>
          <p:nvPr/>
        </p:nvPicPr>
        <p:blipFill>
          <a:blip r:embed="rId21"/>
          <a:stretch>
            <a:fillRect/>
          </a:stretch>
        </p:blipFill>
        <p:spPr>
          <a:xfrm>
            <a:off x="0" y="6515100"/>
            <a:ext cx="12192000" cy="342900"/>
          </a:xfrm>
          <a:prstGeom prst="rect">
            <a:avLst/>
          </a:prstGeom>
        </p:spPr>
      </p:pic>
      <p:sp>
        <p:nvSpPr>
          <p:cNvPr id="23" name="Text 0"/>
          <p:cNvSpPr/>
          <p:nvPr/>
        </p:nvSpPr>
        <p:spPr>
          <a:xfrm>
            <a:off x="381000" y="152400"/>
            <a:ext cx="13716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三、新征程上的使命担当：讲政治 铸忠诚</a:t>
            </a:r>
            <a:endParaRPr lang="en-US" sz="2700" dirty="0"/>
          </a:p>
        </p:txBody>
      </p:sp>
      <p:sp>
        <p:nvSpPr>
          <p:cNvPr id="24" name="Text 1"/>
          <p:cNvSpPr/>
          <p:nvPr/>
        </p:nvSpPr>
        <p:spPr>
          <a:xfrm>
            <a:off x="495300" y="1181100"/>
            <a:ext cx="1344168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党员的立身之本在于讲政治、铸忠诚，坚持和加强党的全面领导，深刻领悟"两个确立"的决定性意义，坚决做到"两个维护"。</a:t>
            </a:r>
            <a:endParaRPr lang="en-US" sz="1500" dirty="0"/>
          </a:p>
        </p:txBody>
      </p:sp>
      <p:sp>
        <p:nvSpPr>
          <p:cNvPr id="25" name="Text 2"/>
          <p:cNvSpPr/>
          <p:nvPr/>
        </p:nvSpPr>
        <p:spPr>
          <a:xfrm>
            <a:off x="5105400" y="2143125"/>
            <a:ext cx="2571750" cy="304800"/>
          </a:xfrm>
          <a:prstGeom prst="rect">
            <a:avLst/>
          </a:prstGeom>
          <a:noFill/>
        </p:spPr>
        <p:txBody>
          <a:bodyPr vert="horz" wrap="square" lIns="0" tIns="0" rIns="0" bIns="0" rtlCol="0" anchor="t"/>
          <a:lstStyle/>
          <a:p>
            <a:pPr marL="0" indent="0" algn="ctr">
              <a:lnSpc>
                <a:spcPts val="2400"/>
              </a:lnSpc>
              <a:buNone/>
            </a:pPr>
            <a:r>
              <a:rPr lang="en-US" sz="1800" b="1" dirty="0">
                <a:solidFill>
                  <a:srgbClr val="1F2937"/>
                </a:solidFill>
                <a:latin typeface="Noto Sans SC" pitchFamily="34" charset="0"/>
                <a:ea typeface="Noto Sans SC" pitchFamily="34" charset="-122"/>
                <a:cs typeface="Noto Sans SC" pitchFamily="34" charset="-120"/>
              </a:rPr>
              <a:t>"两个维护" 核心要义</a:t>
            </a:r>
            <a:endParaRPr lang="en-US" sz="1800" dirty="0"/>
          </a:p>
        </p:txBody>
      </p:sp>
      <p:sp>
        <p:nvSpPr>
          <p:cNvPr id="26" name="Text 3"/>
          <p:cNvSpPr/>
          <p:nvPr/>
        </p:nvSpPr>
        <p:spPr>
          <a:xfrm>
            <a:off x="1543050" y="2686050"/>
            <a:ext cx="4800600" cy="266700"/>
          </a:xfrm>
          <a:prstGeom prst="rect">
            <a:avLst/>
          </a:prstGeom>
          <a:noFill/>
        </p:spPr>
        <p:txBody>
          <a:bodyPr vert="horz" wrap="square" lIns="0" tIns="0" rIns="0" bIns="0" rtlCol="0" anchor="t"/>
          <a:lstStyle/>
          <a:p>
            <a:pPr marL="0" indent="0" algn="ctr">
              <a:lnSpc>
                <a:spcPts val="2100"/>
              </a:lnSpc>
              <a:buNone/>
            </a:pPr>
            <a:r>
              <a:rPr lang="en-US" sz="1350" b="1" dirty="0">
                <a:solidFill>
                  <a:srgbClr val="B91C1C"/>
                </a:solidFill>
                <a:latin typeface="Noto Sans SC" pitchFamily="34" charset="0"/>
                <a:ea typeface="Noto Sans SC" pitchFamily="34" charset="-122"/>
                <a:cs typeface="Noto Sans SC" pitchFamily="34" charset="-120"/>
              </a:rPr>
              <a:t>维护党中央权威和集中统一领导</a:t>
            </a:r>
            <a:endParaRPr lang="en-US" sz="1350" dirty="0"/>
          </a:p>
        </p:txBody>
      </p:sp>
      <p:sp>
        <p:nvSpPr>
          <p:cNvPr id="27" name="Text 4"/>
          <p:cNvSpPr/>
          <p:nvPr/>
        </p:nvSpPr>
        <p:spPr>
          <a:xfrm>
            <a:off x="1943100" y="3028950"/>
            <a:ext cx="4000500" cy="228600"/>
          </a:xfrm>
          <a:prstGeom prst="rect">
            <a:avLst/>
          </a:prstGeom>
          <a:noFill/>
        </p:spPr>
        <p:txBody>
          <a:bodyPr vert="horz" wrap="square" lIns="0" tIns="0" rIns="0" bIns="0" rtlCol="0" anchor="t"/>
          <a:lstStyle/>
          <a:p>
            <a:pPr marL="0" indent="0" algn="ctr">
              <a:lnSpc>
                <a:spcPts val="1800"/>
              </a:lnSpc>
              <a:buNone/>
            </a:pPr>
            <a:r>
              <a:rPr lang="en-US" sz="1200" dirty="0">
                <a:solidFill>
                  <a:srgbClr val="374151"/>
                </a:solidFill>
                <a:latin typeface="Noto Sans SC" pitchFamily="34" charset="0"/>
                <a:ea typeface="Noto Sans SC" pitchFamily="34" charset="-122"/>
                <a:cs typeface="Noto Sans SC" pitchFamily="34" charset="-120"/>
              </a:rPr>
              <a:t>确保全党步调一致向前进</a:t>
            </a:r>
            <a:endParaRPr lang="en-US" sz="1200" dirty="0"/>
          </a:p>
        </p:txBody>
      </p:sp>
      <p:sp>
        <p:nvSpPr>
          <p:cNvPr id="28" name="Text 5"/>
          <p:cNvSpPr/>
          <p:nvPr/>
        </p:nvSpPr>
        <p:spPr>
          <a:xfrm>
            <a:off x="5848350" y="2686050"/>
            <a:ext cx="4800600" cy="266700"/>
          </a:xfrm>
          <a:prstGeom prst="rect">
            <a:avLst/>
          </a:prstGeom>
          <a:noFill/>
        </p:spPr>
        <p:txBody>
          <a:bodyPr vert="horz" wrap="square" lIns="0" tIns="0" rIns="0" bIns="0" rtlCol="0" anchor="t"/>
          <a:lstStyle/>
          <a:p>
            <a:pPr marL="0" indent="0" algn="ctr">
              <a:lnSpc>
                <a:spcPts val="2100"/>
              </a:lnSpc>
              <a:buNone/>
            </a:pPr>
            <a:r>
              <a:rPr lang="en-US" sz="1350" b="1" dirty="0">
                <a:solidFill>
                  <a:srgbClr val="B91C1C"/>
                </a:solidFill>
                <a:latin typeface="Noto Sans SC" pitchFamily="34" charset="0"/>
                <a:ea typeface="Noto Sans SC" pitchFamily="34" charset="-122"/>
                <a:cs typeface="Noto Sans SC" pitchFamily="34" charset="-120"/>
              </a:rPr>
              <a:t>维护习近平总书记党中央的核心地位</a:t>
            </a:r>
            <a:endParaRPr lang="en-US" sz="1350" dirty="0"/>
          </a:p>
        </p:txBody>
      </p:sp>
      <p:sp>
        <p:nvSpPr>
          <p:cNvPr id="29" name="Text 6"/>
          <p:cNvSpPr/>
          <p:nvPr/>
        </p:nvSpPr>
        <p:spPr>
          <a:xfrm>
            <a:off x="6248400" y="3028950"/>
            <a:ext cx="4000500" cy="228600"/>
          </a:xfrm>
          <a:prstGeom prst="rect">
            <a:avLst/>
          </a:prstGeom>
          <a:noFill/>
        </p:spPr>
        <p:txBody>
          <a:bodyPr vert="horz" wrap="square" lIns="0" tIns="0" rIns="0" bIns="0" rtlCol="0" anchor="t"/>
          <a:lstStyle/>
          <a:p>
            <a:pPr marL="0" indent="0" algn="ctr">
              <a:lnSpc>
                <a:spcPts val="1800"/>
              </a:lnSpc>
              <a:buNone/>
            </a:pPr>
            <a:r>
              <a:rPr lang="en-US" sz="1200" dirty="0">
                <a:solidFill>
                  <a:srgbClr val="374151"/>
                </a:solidFill>
                <a:latin typeface="Noto Sans SC" pitchFamily="34" charset="0"/>
                <a:ea typeface="Noto Sans SC" pitchFamily="34" charset="-122"/>
                <a:cs typeface="Noto Sans SC" pitchFamily="34" charset="-120"/>
              </a:rPr>
              <a:t>全党的核心地位</a:t>
            </a:r>
            <a:endParaRPr lang="en-US" sz="1200" dirty="0"/>
          </a:p>
        </p:txBody>
      </p:sp>
      <p:sp>
        <p:nvSpPr>
          <p:cNvPr id="30" name="Text 7"/>
          <p:cNvSpPr/>
          <p:nvPr/>
        </p:nvSpPr>
        <p:spPr>
          <a:xfrm>
            <a:off x="1085850" y="3971925"/>
            <a:ext cx="11430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决策前思考</a:t>
            </a:r>
            <a:endParaRPr lang="en-US" sz="1500" dirty="0"/>
          </a:p>
        </p:txBody>
      </p:sp>
      <p:sp>
        <p:nvSpPr>
          <p:cNvPr id="31" name="Text 8"/>
          <p:cNvSpPr/>
          <p:nvPr/>
        </p:nvSpPr>
        <p:spPr>
          <a:xfrm>
            <a:off x="495300" y="4572000"/>
            <a:ext cx="399282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决策前思考是否符合党中央精神，确保方向正确</a:t>
            </a:r>
            <a:endParaRPr lang="en-US" sz="1200" dirty="0"/>
          </a:p>
        </p:txBody>
      </p:sp>
      <p:sp>
        <p:nvSpPr>
          <p:cNvPr id="32" name="Text 9"/>
          <p:cNvSpPr/>
          <p:nvPr/>
        </p:nvSpPr>
        <p:spPr>
          <a:xfrm>
            <a:off x="5022800" y="3971925"/>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执行不偏不倚</a:t>
            </a:r>
            <a:endParaRPr lang="en-US" sz="1500" dirty="0"/>
          </a:p>
        </p:txBody>
      </p:sp>
      <p:sp>
        <p:nvSpPr>
          <p:cNvPr id="33" name="Text 10"/>
          <p:cNvSpPr/>
          <p:nvPr/>
        </p:nvSpPr>
        <p:spPr>
          <a:xfrm>
            <a:off x="4432250" y="4572000"/>
            <a:ext cx="332735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执行任务时，不折不扣、不偏不倚，确保落实到位</a:t>
            </a:r>
            <a:endParaRPr lang="en-US" sz="1200" dirty="0"/>
          </a:p>
        </p:txBody>
      </p:sp>
      <p:sp>
        <p:nvSpPr>
          <p:cNvPr id="34" name="Text 11"/>
          <p:cNvSpPr/>
          <p:nvPr/>
        </p:nvSpPr>
        <p:spPr>
          <a:xfrm>
            <a:off x="8959751" y="3971925"/>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敢于亮剑斗争</a:t>
            </a:r>
            <a:endParaRPr lang="en-US" sz="1500" dirty="0"/>
          </a:p>
        </p:txBody>
      </p:sp>
      <p:sp>
        <p:nvSpPr>
          <p:cNvPr id="35" name="Text 12"/>
          <p:cNvSpPr/>
          <p:nvPr/>
        </p:nvSpPr>
        <p:spPr>
          <a:xfrm>
            <a:off x="8369201" y="4572000"/>
            <a:ext cx="3327499"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面对错误思潮，敢于亮剑、坚决斗争，维护党的形象</a:t>
            </a:r>
            <a:endParaRPr lang="en-US" sz="1200" dirty="0"/>
          </a:p>
        </p:txBody>
      </p:sp>
      <p:sp>
        <p:nvSpPr>
          <p:cNvPr id="36" name="Text 13"/>
          <p:cNvSpPr/>
          <p:nvPr/>
        </p:nvSpPr>
        <p:spPr>
          <a:xfrm>
            <a:off x="-853440" y="5448300"/>
            <a:ext cx="1389888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"将对党和人民的无限热爱转化为做好本职工作的强大动力和实际成效"</a:t>
            </a:r>
            <a:endParaRPr lang="en-US" sz="1500" dirty="0"/>
          </a:p>
        </p:txBody>
      </p:sp>
      <p:sp>
        <p:nvSpPr>
          <p:cNvPr id="40"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571500"/>
          </a:xfrm>
          <a:prstGeom prst="rect">
            <a:avLst/>
          </a:prstGeom>
        </p:spPr>
      </p:pic>
      <p:pic>
        <p:nvPicPr>
          <p:cNvPr id="5" name="Image 3" descr="preencoded.png"/>
          <p:cNvPicPr>
            <a:picLocks noChangeAspect="1"/>
          </p:cNvPicPr>
          <p:nvPr/>
        </p:nvPicPr>
        <p:blipFill>
          <a:blip r:embed="rId6"/>
          <a:stretch>
            <a:fillRect/>
          </a:stretch>
        </p:blipFill>
        <p:spPr>
          <a:xfrm>
            <a:off x="304800" y="1790700"/>
            <a:ext cx="3708350" cy="2057400"/>
          </a:xfrm>
          <a:prstGeom prst="rect">
            <a:avLst/>
          </a:prstGeom>
        </p:spPr>
      </p:pic>
      <p:pic>
        <p:nvPicPr>
          <p:cNvPr id="6" name="Image 4" descr="preencoded.png"/>
          <p:cNvPicPr>
            <a:picLocks noChangeAspect="1"/>
          </p:cNvPicPr>
          <p:nvPr/>
        </p:nvPicPr>
        <p:blipFill>
          <a:blip r:embed="rId7"/>
          <a:stretch>
            <a:fillRect/>
          </a:stretch>
        </p:blipFill>
        <p:spPr>
          <a:xfrm>
            <a:off x="495300" y="1981200"/>
            <a:ext cx="571500" cy="571500"/>
          </a:xfrm>
          <a:prstGeom prst="rect">
            <a:avLst/>
          </a:prstGeom>
        </p:spPr>
      </p:pic>
      <p:pic>
        <p:nvPicPr>
          <p:cNvPr id="7" name="Image 5" descr="preencoded.png"/>
          <p:cNvPicPr>
            <a:picLocks noChangeAspect="1"/>
          </p:cNvPicPr>
          <p:nvPr/>
        </p:nvPicPr>
        <p:blipFill>
          <a:blip r:embed="rId8"/>
          <a:stretch>
            <a:fillRect/>
          </a:stretch>
        </p:blipFill>
        <p:spPr>
          <a:xfrm>
            <a:off x="666750" y="2114550"/>
            <a:ext cx="228600" cy="304800"/>
          </a:xfrm>
          <a:prstGeom prst="rect">
            <a:avLst/>
          </a:prstGeom>
        </p:spPr>
      </p:pic>
      <p:pic>
        <p:nvPicPr>
          <p:cNvPr id="8" name="Image 6" descr="preencoded.png"/>
          <p:cNvPicPr>
            <a:picLocks noChangeAspect="1"/>
          </p:cNvPicPr>
          <p:nvPr/>
        </p:nvPicPr>
        <p:blipFill>
          <a:blip r:embed="rId9"/>
          <a:stretch>
            <a:fillRect/>
          </a:stretch>
        </p:blipFill>
        <p:spPr>
          <a:xfrm>
            <a:off x="4241750" y="1790700"/>
            <a:ext cx="3708350" cy="2057400"/>
          </a:xfrm>
          <a:prstGeom prst="rect">
            <a:avLst/>
          </a:prstGeom>
        </p:spPr>
      </p:pic>
      <p:pic>
        <p:nvPicPr>
          <p:cNvPr id="9" name="Image 7" descr="preencoded.png"/>
          <p:cNvPicPr>
            <a:picLocks noChangeAspect="1"/>
          </p:cNvPicPr>
          <p:nvPr/>
        </p:nvPicPr>
        <p:blipFill>
          <a:blip r:embed="rId10"/>
          <a:stretch>
            <a:fillRect/>
          </a:stretch>
        </p:blipFill>
        <p:spPr>
          <a:xfrm>
            <a:off x="4432250" y="1981200"/>
            <a:ext cx="571500" cy="571500"/>
          </a:xfrm>
          <a:prstGeom prst="rect">
            <a:avLst/>
          </a:prstGeom>
        </p:spPr>
      </p:pic>
      <p:pic>
        <p:nvPicPr>
          <p:cNvPr id="10" name="Image 8" descr="preencoded.png"/>
          <p:cNvPicPr>
            <a:picLocks noChangeAspect="1"/>
          </p:cNvPicPr>
          <p:nvPr/>
        </p:nvPicPr>
        <p:blipFill>
          <a:blip r:embed="rId11"/>
          <a:stretch>
            <a:fillRect/>
          </a:stretch>
        </p:blipFill>
        <p:spPr>
          <a:xfrm>
            <a:off x="4589413" y="2114550"/>
            <a:ext cx="257175" cy="304800"/>
          </a:xfrm>
          <a:prstGeom prst="rect">
            <a:avLst/>
          </a:prstGeom>
        </p:spPr>
      </p:pic>
      <p:pic>
        <p:nvPicPr>
          <p:cNvPr id="11" name="Image 9" descr="preencoded.png"/>
          <p:cNvPicPr>
            <a:picLocks noChangeAspect="1"/>
          </p:cNvPicPr>
          <p:nvPr/>
        </p:nvPicPr>
        <p:blipFill>
          <a:blip r:embed="rId12"/>
          <a:stretch>
            <a:fillRect/>
          </a:stretch>
        </p:blipFill>
        <p:spPr>
          <a:xfrm>
            <a:off x="8178701" y="1790700"/>
            <a:ext cx="3708499" cy="2057400"/>
          </a:xfrm>
          <a:prstGeom prst="rect">
            <a:avLst/>
          </a:prstGeom>
        </p:spPr>
      </p:pic>
      <p:pic>
        <p:nvPicPr>
          <p:cNvPr id="12" name="Image 10" descr="preencoded.png"/>
          <p:cNvPicPr>
            <a:picLocks noChangeAspect="1"/>
          </p:cNvPicPr>
          <p:nvPr/>
        </p:nvPicPr>
        <p:blipFill>
          <a:blip r:embed="rId13"/>
          <a:stretch>
            <a:fillRect/>
          </a:stretch>
        </p:blipFill>
        <p:spPr>
          <a:xfrm>
            <a:off x="8369201" y="1981200"/>
            <a:ext cx="571500" cy="571500"/>
          </a:xfrm>
          <a:prstGeom prst="rect">
            <a:avLst/>
          </a:prstGeom>
        </p:spPr>
      </p:pic>
      <p:pic>
        <p:nvPicPr>
          <p:cNvPr id="13" name="Image 11" descr="preencoded.png"/>
          <p:cNvPicPr>
            <a:picLocks noChangeAspect="1"/>
          </p:cNvPicPr>
          <p:nvPr/>
        </p:nvPicPr>
        <p:blipFill>
          <a:blip r:embed="rId14"/>
          <a:stretch>
            <a:fillRect/>
          </a:stretch>
        </p:blipFill>
        <p:spPr>
          <a:xfrm>
            <a:off x="8526363" y="2114550"/>
            <a:ext cx="257175" cy="304800"/>
          </a:xfrm>
          <a:prstGeom prst="rect">
            <a:avLst/>
          </a:prstGeom>
        </p:spPr>
      </p:pic>
      <p:pic>
        <p:nvPicPr>
          <p:cNvPr id="14" name="Image 12" descr="preencoded.png"/>
          <p:cNvPicPr>
            <a:picLocks noChangeAspect="1"/>
          </p:cNvPicPr>
          <p:nvPr/>
        </p:nvPicPr>
        <p:blipFill>
          <a:blip r:embed="rId15"/>
          <a:stretch>
            <a:fillRect/>
          </a:stretch>
        </p:blipFill>
        <p:spPr>
          <a:xfrm>
            <a:off x="304800" y="4152900"/>
            <a:ext cx="11582400" cy="2129155"/>
          </a:xfrm>
          <a:prstGeom prst="rect">
            <a:avLst/>
          </a:prstGeom>
        </p:spPr>
      </p:pic>
      <p:pic>
        <p:nvPicPr>
          <p:cNvPr id="15" name="Image 13" descr="preencoded.png"/>
          <p:cNvPicPr>
            <a:picLocks noChangeAspect="1"/>
          </p:cNvPicPr>
          <p:nvPr/>
        </p:nvPicPr>
        <p:blipFill>
          <a:blip r:embed="rId16"/>
          <a:stretch>
            <a:fillRect/>
          </a:stretch>
        </p:blipFill>
        <p:spPr>
          <a:xfrm>
            <a:off x="495300" y="4381500"/>
            <a:ext cx="571500" cy="571500"/>
          </a:xfrm>
          <a:prstGeom prst="rect">
            <a:avLst/>
          </a:prstGeom>
        </p:spPr>
      </p:pic>
      <p:pic>
        <p:nvPicPr>
          <p:cNvPr id="16" name="Image 14" descr="preencoded.png"/>
          <p:cNvPicPr>
            <a:picLocks noChangeAspect="1"/>
          </p:cNvPicPr>
          <p:nvPr/>
        </p:nvPicPr>
        <p:blipFill>
          <a:blip r:embed="rId17"/>
          <a:stretch>
            <a:fillRect/>
          </a:stretch>
        </p:blipFill>
        <p:spPr>
          <a:xfrm>
            <a:off x="695325" y="4514850"/>
            <a:ext cx="171450" cy="304800"/>
          </a:xfrm>
          <a:prstGeom prst="rect">
            <a:avLst/>
          </a:prstGeom>
        </p:spPr>
      </p:pic>
      <p:pic>
        <p:nvPicPr>
          <p:cNvPr id="17" name="Image 15" descr="preencoded.png"/>
          <p:cNvPicPr>
            <a:picLocks noChangeAspect="1"/>
          </p:cNvPicPr>
          <p:nvPr/>
        </p:nvPicPr>
        <p:blipFill>
          <a:blip r:embed="rId18"/>
          <a:stretch>
            <a:fillRect/>
          </a:stretch>
        </p:blipFill>
        <p:spPr>
          <a:xfrm>
            <a:off x="0" y="6515100"/>
            <a:ext cx="12192000" cy="342900"/>
          </a:xfrm>
          <a:prstGeom prst="rect">
            <a:avLst/>
          </a:prstGeom>
        </p:spPr>
      </p:pic>
      <p:sp>
        <p:nvSpPr>
          <p:cNvPr id="19"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强本领 善作为：做高质量发展推动者</a:t>
            </a:r>
            <a:endParaRPr lang="en-US" sz="2700" dirty="0"/>
          </a:p>
        </p:txBody>
      </p:sp>
      <p:sp>
        <p:nvSpPr>
          <p:cNvPr id="20" name="Text 1"/>
          <p:cNvSpPr/>
          <p:nvPr/>
        </p:nvSpPr>
        <p:spPr>
          <a:xfrm>
            <a:off x="457200" y="1143000"/>
            <a:ext cx="13533120" cy="266700"/>
          </a:xfrm>
          <a:prstGeom prst="rect">
            <a:avLst/>
          </a:prstGeom>
          <a:noFill/>
        </p:spPr>
        <p:txBody>
          <a:bodyPr vert="horz" wrap="square" lIns="0" tIns="0" rIns="0" bIns="0" rtlCol="0" anchor="t"/>
          <a:lstStyle/>
          <a:p>
            <a:pPr marL="0" indent="0">
              <a:lnSpc>
                <a:spcPts val="2100"/>
              </a:lnSpc>
              <a:buNone/>
            </a:pPr>
            <a:r>
              <a:rPr lang="en-US" sz="1500" i="1" dirty="0">
                <a:solidFill>
                  <a:srgbClr val="1F2937"/>
                </a:solidFill>
                <a:latin typeface="Noto Sans SC" pitchFamily="34" charset="0"/>
                <a:ea typeface="Noto Sans SC" pitchFamily="34" charset="-122"/>
                <a:cs typeface="Noto Sans SC" pitchFamily="34" charset="-120"/>
              </a:rPr>
              <a:t>"新征程呼唤新本领，适应发展'新质生产力'和建设'现代化产业体系'的要求"</a:t>
            </a:r>
            <a:endParaRPr lang="en-US" sz="1500" dirty="0"/>
          </a:p>
        </p:txBody>
      </p:sp>
      <p:sp>
        <p:nvSpPr>
          <p:cNvPr id="21" name="Text 2"/>
          <p:cNvSpPr/>
          <p:nvPr/>
        </p:nvSpPr>
        <p:spPr>
          <a:xfrm>
            <a:off x="1219200" y="2114550"/>
            <a:ext cx="1965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克服"本领恐慌"</a:t>
            </a:r>
            <a:endParaRPr lang="en-US" sz="1800" dirty="0"/>
          </a:p>
        </p:txBody>
      </p:sp>
      <p:sp>
        <p:nvSpPr>
          <p:cNvPr id="22" name="Text 3"/>
          <p:cNvSpPr/>
          <p:nvPr/>
        </p:nvSpPr>
        <p:spPr>
          <a:xfrm>
            <a:off x="533400" y="27051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提升知识储备</a:t>
            </a:r>
            <a:endParaRPr lang="en-US" sz="1350" dirty="0"/>
          </a:p>
        </p:txBody>
      </p:sp>
      <p:sp>
        <p:nvSpPr>
          <p:cNvPr id="23" name="Text 4"/>
          <p:cNvSpPr/>
          <p:nvPr/>
        </p:nvSpPr>
        <p:spPr>
          <a:xfrm>
            <a:off x="533400" y="30480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增强专业能力</a:t>
            </a:r>
            <a:endParaRPr lang="en-US" sz="1350" dirty="0"/>
          </a:p>
        </p:txBody>
      </p:sp>
      <p:sp>
        <p:nvSpPr>
          <p:cNvPr id="24" name="Text 5"/>
          <p:cNvSpPr/>
          <p:nvPr/>
        </p:nvSpPr>
        <p:spPr>
          <a:xfrm>
            <a:off x="533400" y="33909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培养创新意识</a:t>
            </a:r>
            <a:endParaRPr lang="en-US" sz="1350" dirty="0"/>
          </a:p>
        </p:txBody>
      </p:sp>
      <p:sp>
        <p:nvSpPr>
          <p:cNvPr id="25" name="Text 6"/>
          <p:cNvSpPr/>
          <p:nvPr/>
        </p:nvSpPr>
        <p:spPr>
          <a:xfrm>
            <a:off x="5156150" y="2114550"/>
            <a:ext cx="137160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学习的方法</a:t>
            </a:r>
            <a:endParaRPr lang="en-US" sz="1800" dirty="0"/>
          </a:p>
        </p:txBody>
      </p:sp>
      <p:sp>
        <p:nvSpPr>
          <p:cNvPr id="26" name="Text 7"/>
          <p:cNvSpPr/>
          <p:nvPr/>
        </p:nvSpPr>
        <p:spPr>
          <a:xfrm>
            <a:off x="4470350" y="27051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向书本学理论知识</a:t>
            </a:r>
            <a:endParaRPr lang="en-US" sz="1350" dirty="0"/>
          </a:p>
        </p:txBody>
      </p:sp>
      <p:sp>
        <p:nvSpPr>
          <p:cNvPr id="27" name="Text 8"/>
          <p:cNvSpPr/>
          <p:nvPr/>
        </p:nvSpPr>
        <p:spPr>
          <a:xfrm>
            <a:off x="4470350" y="30480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向实践学真知灼见</a:t>
            </a:r>
            <a:endParaRPr lang="en-US" sz="1350" dirty="0"/>
          </a:p>
        </p:txBody>
      </p:sp>
      <p:sp>
        <p:nvSpPr>
          <p:cNvPr id="28" name="Text 9"/>
          <p:cNvSpPr/>
          <p:nvPr/>
        </p:nvSpPr>
        <p:spPr>
          <a:xfrm>
            <a:off x="4470350" y="3390900"/>
            <a:ext cx="3289250"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向群众学智慧经验</a:t>
            </a:r>
            <a:endParaRPr lang="en-US" sz="1350" dirty="0"/>
          </a:p>
        </p:txBody>
      </p:sp>
      <p:sp>
        <p:nvSpPr>
          <p:cNvPr id="29" name="Text 10"/>
          <p:cNvSpPr/>
          <p:nvPr/>
        </p:nvSpPr>
        <p:spPr>
          <a:xfrm>
            <a:off x="9093101" y="2114550"/>
            <a:ext cx="1965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成为"行家里手"</a:t>
            </a:r>
            <a:endParaRPr lang="en-US" sz="1800" dirty="0"/>
          </a:p>
        </p:txBody>
      </p:sp>
      <p:sp>
        <p:nvSpPr>
          <p:cNvPr id="30" name="Text 11"/>
          <p:cNvSpPr/>
          <p:nvPr/>
        </p:nvSpPr>
        <p:spPr>
          <a:xfrm>
            <a:off x="8407301" y="2705100"/>
            <a:ext cx="3289399"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钻研本职领域技术</a:t>
            </a:r>
            <a:endParaRPr lang="en-US" sz="1350" dirty="0"/>
          </a:p>
        </p:txBody>
      </p:sp>
      <p:sp>
        <p:nvSpPr>
          <p:cNvPr id="31" name="Text 12"/>
          <p:cNvSpPr/>
          <p:nvPr/>
        </p:nvSpPr>
        <p:spPr>
          <a:xfrm>
            <a:off x="8407301" y="3048000"/>
            <a:ext cx="3289399"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了解前沿发展动态</a:t>
            </a:r>
            <a:endParaRPr lang="en-US" sz="1350" dirty="0"/>
          </a:p>
        </p:txBody>
      </p:sp>
      <p:sp>
        <p:nvSpPr>
          <p:cNvPr id="32" name="Text 13"/>
          <p:cNvSpPr/>
          <p:nvPr/>
        </p:nvSpPr>
        <p:spPr>
          <a:xfrm>
            <a:off x="8407301" y="3390900"/>
            <a:ext cx="3289399"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为高质量发展作贡献</a:t>
            </a:r>
            <a:endParaRPr lang="en-US" sz="1350" dirty="0"/>
          </a:p>
        </p:txBody>
      </p:sp>
      <p:sp>
        <p:nvSpPr>
          <p:cNvPr id="33" name="Text 14"/>
          <p:cNvSpPr/>
          <p:nvPr/>
        </p:nvSpPr>
        <p:spPr>
          <a:xfrm>
            <a:off x="1219200" y="4343400"/>
            <a:ext cx="857250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行动要求</a:t>
            </a:r>
            <a:endParaRPr lang="en-US" sz="1800" dirty="0"/>
          </a:p>
        </p:txBody>
      </p:sp>
      <p:sp>
        <p:nvSpPr>
          <p:cNvPr id="34" name="Text 15"/>
          <p:cNvSpPr/>
          <p:nvPr/>
        </p:nvSpPr>
        <p:spPr>
          <a:xfrm>
            <a:off x="1219200" y="4762500"/>
            <a:ext cx="4895850" cy="2286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党员应有学习的自觉，主动提升综合素质和专业能力，努力成为本职领域的专家，为推进中国式现代化贡献力量。</a:t>
            </a:r>
            <a:endParaRPr lang="en-US" sz="1350" dirty="0"/>
          </a:p>
        </p:txBody>
      </p:sp>
      <p:pic>
        <p:nvPicPr>
          <p:cNvPr id="7170" name="Picture 2" descr="图片"/>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594425" y="4625640"/>
            <a:ext cx="2374951" cy="133701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图片"/>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104122" y="4617243"/>
            <a:ext cx="2386153" cy="1343316"/>
          </a:xfrm>
          <a:prstGeom prst="rect">
            <a:avLst/>
          </a:prstGeom>
          <a:noFill/>
          <a:extLst>
            <a:ext uri="{909E8E84-426E-40DD-AFC4-6F175D3DCCD1}">
              <a14:hiddenFill xmlns:a14="http://schemas.microsoft.com/office/drawing/2010/main">
                <a:solidFill>
                  <a:srgbClr val="FFFFFF"/>
                </a:solidFill>
              </a14:hiddenFill>
            </a:ext>
          </a:extLst>
        </p:spPr>
      </p:pic>
      <p:sp>
        <p:nvSpPr>
          <p:cNvPr id="40"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647700"/>
          </a:xfrm>
          <a:prstGeom prst="rect">
            <a:avLst/>
          </a:prstGeom>
        </p:spPr>
      </p:pic>
      <p:pic>
        <p:nvPicPr>
          <p:cNvPr id="5" name="Image 3" descr="preencoded.png"/>
          <p:cNvPicPr>
            <a:picLocks noChangeAspect="1"/>
          </p:cNvPicPr>
          <p:nvPr/>
        </p:nvPicPr>
        <p:blipFill>
          <a:blip r:embed="rId6"/>
          <a:stretch>
            <a:fillRect/>
          </a:stretch>
        </p:blipFill>
        <p:spPr>
          <a:xfrm>
            <a:off x="495300" y="1228725"/>
            <a:ext cx="171450" cy="190500"/>
          </a:xfrm>
          <a:prstGeom prst="rect">
            <a:avLst/>
          </a:prstGeom>
        </p:spPr>
      </p:pic>
      <p:pic>
        <p:nvPicPr>
          <p:cNvPr id="6" name="Image 4" descr="preencoded.png"/>
          <p:cNvPicPr>
            <a:picLocks noChangeAspect="1"/>
          </p:cNvPicPr>
          <p:nvPr/>
        </p:nvPicPr>
        <p:blipFill>
          <a:blip r:embed="rId7"/>
          <a:stretch>
            <a:fillRect/>
          </a:stretch>
        </p:blipFill>
        <p:spPr>
          <a:xfrm>
            <a:off x="5086350" y="1228725"/>
            <a:ext cx="171450" cy="190500"/>
          </a:xfrm>
          <a:prstGeom prst="rect">
            <a:avLst/>
          </a:prstGeom>
        </p:spPr>
      </p:pic>
      <p:pic>
        <p:nvPicPr>
          <p:cNvPr id="7" name="Image 5" descr="preencoded.png"/>
          <p:cNvPicPr>
            <a:picLocks noChangeAspect="1"/>
          </p:cNvPicPr>
          <p:nvPr/>
        </p:nvPicPr>
        <p:blipFill>
          <a:blip r:embed="rId8"/>
          <a:stretch>
            <a:fillRect/>
          </a:stretch>
        </p:blipFill>
        <p:spPr>
          <a:xfrm>
            <a:off x="304800" y="1943100"/>
            <a:ext cx="3708350" cy="2228850"/>
          </a:xfrm>
          <a:prstGeom prst="rect">
            <a:avLst/>
          </a:prstGeom>
        </p:spPr>
      </p:pic>
      <p:pic>
        <p:nvPicPr>
          <p:cNvPr id="8" name="Image 6" descr="preencoded.png"/>
          <p:cNvPicPr>
            <a:picLocks noChangeAspect="1"/>
          </p:cNvPicPr>
          <p:nvPr/>
        </p:nvPicPr>
        <p:blipFill>
          <a:blip r:embed="rId9"/>
          <a:stretch>
            <a:fillRect/>
          </a:stretch>
        </p:blipFill>
        <p:spPr>
          <a:xfrm>
            <a:off x="495300" y="2133600"/>
            <a:ext cx="342900" cy="342900"/>
          </a:xfrm>
          <a:prstGeom prst="rect">
            <a:avLst/>
          </a:prstGeom>
        </p:spPr>
      </p:pic>
      <p:pic>
        <p:nvPicPr>
          <p:cNvPr id="9" name="Image 7" descr="preencoded.png"/>
          <p:cNvPicPr>
            <a:picLocks noChangeAspect="1"/>
          </p:cNvPicPr>
          <p:nvPr/>
        </p:nvPicPr>
        <p:blipFill>
          <a:blip r:embed="rId10"/>
          <a:stretch>
            <a:fillRect/>
          </a:stretch>
        </p:blipFill>
        <p:spPr>
          <a:xfrm>
            <a:off x="1825526" y="2628900"/>
            <a:ext cx="666750" cy="666750"/>
          </a:xfrm>
          <a:prstGeom prst="rect">
            <a:avLst/>
          </a:prstGeom>
        </p:spPr>
      </p:pic>
      <p:pic>
        <p:nvPicPr>
          <p:cNvPr id="10" name="Image 8" descr="preencoded.png"/>
          <p:cNvPicPr>
            <a:picLocks noChangeAspect="1"/>
          </p:cNvPicPr>
          <p:nvPr/>
        </p:nvPicPr>
        <p:blipFill>
          <a:blip r:embed="rId11"/>
          <a:stretch>
            <a:fillRect/>
          </a:stretch>
        </p:blipFill>
        <p:spPr>
          <a:xfrm>
            <a:off x="2016026" y="2790825"/>
            <a:ext cx="285750" cy="342900"/>
          </a:xfrm>
          <a:prstGeom prst="rect">
            <a:avLst/>
          </a:prstGeom>
        </p:spPr>
      </p:pic>
      <p:pic>
        <p:nvPicPr>
          <p:cNvPr id="11" name="Image 9" descr="preencoded.png"/>
          <p:cNvPicPr>
            <a:picLocks noChangeAspect="1"/>
          </p:cNvPicPr>
          <p:nvPr/>
        </p:nvPicPr>
        <p:blipFill>
          <a:blip r:embed="rId12"/>
          <a:stretch>
            <a:fillRect/>
          </a:stretch>
        </p:blipFill>
        <p:spPr>
          <a:xfrm>
            <a:off x="4241750" y="1943100"/>
            <a:ext cx="3708350" cy="2228850"/>
          </a:xfrm>
          <a:prstGeom prst="rect">
            <a:avLst/>
          </a:prstGeom>
        </p:spPr>
      </p:pic>
      <p:pic>
        <p:nvPicPr>
          <p:cNvPr id="12" name="Image 10" descr="preencoded.png"/>
          <p:cNvPicPr>
            <a:picLocks noChangeAspect="1"/>
          </p:cNvPicPr>
          <p:nvPr/>
        </p:nvPicPr>
        <p:blipFill>
          <a:blip r:embed="rId13"/>
          <a:stretch>
            <a:fillRect/>
          </a:stretch>
        </p:blipFill>
        <p:spPr>
          <a:xfrm>
            <a:off x="4432250" y="2133600"/>
            <a:ext cx="342900" cy="342900"/>
          </a:xfrm>
          <a:prstGeom prst="rect">
            <a:avLst/>
          </a:prstGeom>
        </p:spPr>
      </p:pic>
      <p:pic>
        <p:nvPicPr>
          <p:cNvPr id="13" name="Image 11" descr="preencoded.png"/>
          <p:cNvPicPr>
            <a:picLocks noChangeAspect="1"/>
          </p:cNvPicPr>
          <p:nvPr/>
        </p:nvPicPr>
        <p:blipFill>
          <a:blip r:embed="rId14"/>
          <a:stretch>
            <a:fillRect/>
          </a:stretch>
        </p:blipFill>
        <p:spPr>
          <a:xfrm>
            <a:off x="5762476" y="2628900"/>
            <a:ext cx="666750" cy="666750"/>
          </a:xfrm>
          <a:prstGeom prst="rect">
            <a:avLst/>
          </a:prstGeom>
        </p:spPr>
      </p:pic>
      <p:pic>
        <p:nvPicPr>
          <p:cNvPr id="14" name="Image 12" descr="preencoded.png"/>
          <p:cNvPicPr>
            <a:picLocks noChangeAspect="1"/>
          </p:cNvPicPr>
          <p:nvPr/>
        </p:nvPicPr>
        <p:blipFill>
          <a:blip r:embed="rId15"/>
          <a:stretch>
            <a:fillRect/>
          </a:stretch>
        </p:blipFill>
        <p:spPr>
          <a:xfrm>
            <a:off x="5952976" y="2790825"/>
            <a:ext cx="285750" cy="342900"/>
          </a:xfrm>
          <a:prstGeom prst="rect">
            <a:avLst/>
          </a:prstGeom>
        </p:spPr>
      </p:pic>
      <p:pic>
        <p:nvPicPr>
          <p:cNvPr id="15" name="Image 13" descr="preencoded.png"/>
          <p:cNvPicPr>
            <a:picLocks noChangeAspect="1"/>
          </p:cNvPicPr>
          <p:nvPr/>
        </p:nvPicPr>
        <p:blipFill>
          <a:blip r:embed="rId16"/>
          <a:stretch>
            <a:fillRect/>
          </a:stretch>
        </p:blipFill>
        <p:spPr>
          <a:xfrm>
            <a:off x="8178701" y="1943100"/>
            <a:ext cx="3708499" cy="2228850"/>
          </a:xfrm>
          <a:prstGeom prst="rect">
            <a:avLst/>
          </a:prstGeom>
        </p:spPr>
      </p:pic>
      <p:pic>
        <p:nvPicPr>
          <p:cNvPr id="16" name="Image 14" descr="preencoded.png"/>
          <p:cNvPicPr>
            <a:picLocks noChangeAspect="1"/>
          </p:cNvPicPr>
          <p:nvPr/>
        </p:nvPicPr>
        <p:blipFill>
          <a:blip r:embed="rId17"/>
          <a:stretch>
            <a:fillRect/>
          </a:stretch>
        </p:blipFill>
        <p:spPr>
          <a:xfrm>
            <a:off x="8369201" y="2133600"/>
            <a:ext cx="342900" cy="342900"/>
          </a:xfrm>
          <a:prstGeom prst="rect">
            <a:avLst/>
          </a:prstGeom>
        </p:spPr>
      </p:pic>
      <p:pic>
        <p:nvPicPr>
          <p:cNvPr id="17" name="Image 15" descr="preencoded.png"/>
          <p:cNvPicPr>
            <a:picLocks noChangeAspect="1"/>
          </p:cNvPicPr>
          <p:nvPr/>
        </p:nvPicPr>
        <p:blipFill>
          <a:blip r:embed="rId18"/>
          <a:stretch>
            <a:fillRect/>
          </a:stretch>
        </p:blipFill>
        <p:spPr>
          <a:xfrm>
            <a:off x="9699575" y="2628900"/>
            <a:ext cx="666750" cy="666750"/>
          </a:xfrm>
          <a:prstGeom prst="rect">
            <a:avLst/>
          </a:prstGeom>
        </p:spPr>
      </p:pic>
      <p:pic>
        <p:nvPicPr>
          <p:cNvPr id="18" name="Image 16" descr="preencoded.png"/>
          <p:cNvPicPr>
            <a:picLocks noChangeAspect="1"/>
          </p:cNvPicPr>
          <p:nvPr/>
        </p:nvPicPr>
        <p:blipFill>
          <a:blip r:embed="rId19"/>
          <a:stretch>
            <a:fillRect/>
          </a:stretch>
        </p:blipFill>
        <p:spPr>
          <a:xfrm>
            <a:off x="9890075" y="2790825"/>
            <a:ext cx="285750" cy="342900"/>
          </a:xfrm>
          <a:prstGeom prst="rect">
            <a:avLst/>
          </a:prstGeom>
        </p:spPr>
      </p:pic>
      <p:pic>
        <p:nvPicPr>
          <p:cNvPr id="19" name="Image 17" descr="preencoded.png"/>
          <p:cNvPicPr>
            <a:picLocks noChangeAspect="1"/>
          </p:cNvPicPr>
          <p:nvPr/>
        </p:nvPicPr>
        <p:blipFill>
          <a:blip r:embed="rId20"/>
          <a:stretch>
            <a:fillRect/>
          </a:stretch>
        </p:blipFill>
        <p:spPr>
          <a:xfrm>
            <a:off x="304800" y="4476750"/>
            <a:ext cx="11582400" cy="1676400"/>
          </a:xfrm>
          <a:prstGeom prst="rect">
            <a:avLst/>
          </a:prstGeom>
        </p:spPr>
      </p:pic>
      <p:pic>
        <p:nvPicPr>
          <p:cNvPr id="20" name="Image 18" descr="preencoded.png"/>
          <p:cNvPicPr>
            <a:picLocks noChangeAspect="1"/>
          </p:cNvPicPr>
          <p:nvPr/>
        </p:nvPicPr>
        <p:blipFill>
          <a:blip r:embed="rId21"/>
          <a:stretch>
            <a:fillRect/>
          </a:stretch>
        </p:blipFill>
        <p:spPr>
          <a:xfrm>
            <a:off x="533400" y="4743450"/>
            <a:ext cx="171450" cy="228600"/>
          </a:xfrm>
          <a:prstGeom prst="rect">
            <a:avLst/>
          </a:prstGeom>
        </p:spPr>
      </p:pic>
      <p:pic>
        <p:nvPicPr>
          <p:cNvPr id="21" name="Image 19" descr="preencoded.png"/>
          <p:cNvPicPr>
            <a:picLocks noChangeAspect="1"/>
          </p:cNvPicPr>
          <p:nvPr/>
        </p:nvPicPr>
        <p:blipFill>
          <a:blip r:embed="rId22"/>
          <a:stretch>
            <a:fillRect/>
          </a:stretch>
        </p:blipFill>
        <p:spPr>
          <a:xfrm>
            <a:off x="533400" y="5200650"/>
            <a:ext cx="190500" cy="266700"/>
          </a:xfrm>
          <a:prstGeom prst="rect">
            <a:avLst/>
          </a:prstGeom>
        </p:spPr>
      </p:pic>
      <p:pic>
        <p:nvPicPr>
          <p:cNvPr id="22" name="Image 20" descr="preencoded.png"/>
          <p:cNvPicPr>
            <a:picLocks noChangeAspect="1"/>
          </p:cNvPicPr>
          <p:nvPr/>
        </p:nvPicPr>
        <p:blipFill>
          <a:blip r:embed="rId22"/>
          <a:stretch>
            <a:fillRect/>
          </a:stretch>
        </p:blipFill>
        <p:spPr>
          <a:xfrm>
            <a:off x="6172200" y="5200650"/>
            <a:ext cx="190500" cy="266700"/>
          </a:xfrm>
          <a:prstGeom prst="rect">
            <a:avLst/>
          </a:prstGeom>
        </p:spPr>
      </p:pic>
      <p:pic>
        <p:nvPicPr>
          <p:cNvPr id="23" name="Image 21" descr="preencoded.png"/>
          <p:cNvPicPr>
            <a:picLocks noChangeAspect="1"/>
          </p:cNvPicPr>
          <p:nvPr/>
        </p:nvPicPr>
        <p:blipFill>
          <a:blip r:embed="rId22"/>
          <a:stretch>
            <a:fillRect/>
          </a:stretch>
        </p:blipFill>
        <p:spPr>
          <a:xfrm>
            <a:off x="533400" y="5657850"/>
            <a:ext cx="190500" cy="266700"/>
          </a:xfrm>
          <a:prstGeom prst="rect">
            <a:avLst/>
          </a:prstGeom>
        </p:spPr>
      </p:pic>
      <p:pic>
        <p:nvPicPr>
          <p:cNvPr id="24" name="Image 22" descr="preencoded.png"/>
          <p:cNvPicPr>
            <a:picLocks noChangeAspect="1"/>
          </p:cNvPicPr>
          <p:nvPr/>
        </p:nvPicPr>
        <p:blipFill>
          <a:blip r:embed="rId22"/>
          <a:stretch>
            <a:fillRect/>
          </a:stretch>
        </p:blipFill>
        <p:spPr>
          <a:xfrm>
            <a:off x="6172200" y="5657850"/>
            <a:ext cx="190500" cy="266700"/>
          </a:xfrm>
          <a:prstGeom prst="rect">
            <a:avLst/>
          </a:prstGeom>
        </p:spPr>
      </p:pic>
      <p:pic>
        <p:nvPicPr>
          <p:cNvPr id="25" name="Image 23" descr="preencoded.png"/>
          <p:cNvPicPr>
            <a:picLocks noChangeAspect="1"/>
          </p:cNvPicPr>
          <p:nvPr/>
        </p:nvPicPr>
        <p:blipFill>
          <a:blip r:embed="rId23"/>
          <a:stretch>
            <a:fillRect/>
          </a:stretch>
        </p:blipFill>
        <p:spPr>
          <a:xfrm>
            <a:off x="0" y="6515100"/>
            <a:ext cx="12192000" cy="342900"/>
          </a:xfrm>
          <a:prstGeom prst="rect">
            <a:avLst/>
          </a:prstGeom>
        </p:spPr>
      </p:pic>
      <p:sp>
        <p:nvSpPr>
          <p:cNvPr id="27"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守初心 惠民生：做服务群众贴心人</a:t>
            </a:r>
            <a:endParaRPr lang="en-US" sz="2700" dirty="0"/>
          </a:p>
        </p:txBody>
      </p:sp>
      <p:sp>
        <p:nvSpPr>
          <p:cNvPr id="28" name="Text 1"/>
          <p:cNvSpPr/>
          <p:nvPr/>
        </p:nvSpPr>
        <p:spPr>
          <a:xfrm>
            <a:off x="742950" y="1181100"/>
            <a:ext cx="11201400" cy="266700"/>
          </a:xfrm>
          <a:prstGeom prst="rect">
            <a:avLst/>
          </a:prstGeom>
          <a:noFill/>
        </p:spPr>
        <p:txBody>
          <a:bodyPr vert="horz" wrap="square" lIns="0" tIns="0" rIns="0" bIns="0" rtlCol="0" anchor="t"/>
          <a:lstStyle/>
          <a:p>
            <a:pPr marL="0" indent="0">
              <a:lnSpc>
                <a:spcPts val="2100"/>
              </a:lnSpc>
              <a:buNone/>
            </a:pPr>
            <a:r>
              <a:rPr lang="en-US" sz="1500" i="1" dirty="0">
                <a:solidFill>
                  <a:srgbClr val="1F2937"/>
                </a:solidFill>
                <a:latin typeface="Noto Sans SC" pitchFamily="34" charset="0"/>
                <a:ea typeface="Noto Sans SC" pitchFamily="34" charset="-122"/>
                <a:cs typeface="Noto Sans SC" pitchFamily="34" charset="-120"/>
              </a:rPr>
              <a:t> 不同岗位，服务人民的宗旨相同，权力为人民所用 </a:t>
            </a:r>
            <a:endParaRPr lang="en-US" sz="1500" dirty="0"/>
          </a:p>
        </p:txBody>
      </p:sp>
      <p:sp>
        <p:nvSpPr>
          <p:cNvPr id="29" name="Text 2"/>
          <p:cNvSpPr/>
          <p:nvPr/>
        </p:nvSpPr>
        <p:spPr>
          <a:xfrm>
            <a:off x="614363" y="2133600"/>
            <a:ext cx="342900" cy="342900"/>
          </a:xfrm>
          <a:prstGeom prst="rect">
            <a:avLst/>
          </a:prstGeom>
          <a:noFill/>
        </p:spPr>
        <p:txBody>
          <a:bodyPr vert="horz" wrap="square" lIns="0" tIns="0" rIns="0" bIns="0" rtlCol="0" anchor="t"/>
          <a:lstStyle/>
          <a:p>
            <a:pPr marL="0" indent="0">
              <a:lnSpc>
                <a:spcPts val="2025"/>
              </a:lnSpc>
              <a:buNone/>
            </a:pPr>
            <a:r>
              <a:rPr lang="en-US" sz="1350" b="1" dirty="0">
                <a:solidFill>
                  <a:srgbClr val="FFFFFF"/>
                </a:solidFill>
                <a:latin typeface="Noto Sans SC" pitchFamily="34" charset="0"/>
                <a:ea typeface="Noto Sans SC" pitchFamily="34" charset="-122"/>
                <a:cs typeface="Noto Sans SC" pitchFamily="34" charset="-120"/>
              </a:rPr>
              <a:t>1</a:t>
            </a:r>
            <a:endParaRPr lang="en-US" sz="1350" dirty="0"/>
          </a:p>
        </p:txBody>
      </p:sp>
      <p:sp>
        <p:nvSpPr>
          <p:cNvPr id="30" name="Text 3"/>
          <p:cNvSpPr/>
          <p:nvPr/>
        </p:nvSpPr>
        <p:spPr>
          <a:xfrm>
            <a:off x="952500" y="2152650"/>
            <a:ext cx="109728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初心使命</a:t>
            </a:r>
            <a:endParaRPr lang="en-US" sz="1800" dirty="0"/>
          </a:p>
        </p:txBody>
      </p:sp>
      <p:sp>
        <p:nvSpPr>
          <p:cNvPr id="31" name="Text 4"/>
          <p:cNvSpPr/>
          <p:nvPr/>
        </p:nvSpPr>
        <p:spPr>
          <a:xfrm>
            <a:off x="495300" y="3448050"/>
            <a:ext cx="3327350" cy="5334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践行全心全意为人民服务的根本宗旨，始终保持同人民群众的血肉联系</a:t>
            </a:r>
            <a:endParaRPr lang="en-US" sz="1350" dirty="0"/>
          </a:p>
        </p:txBody>
      </p:sp>
      <p:sp>
        <p:nvSpPr>
          <p:cNvPr id="32" name="Text 5"/>
          <p:cNvSpPr/>
          <p:nvPr/>
        </p:nvSpPr>
        <p:spPr>
          <a:xfrm>
            <a:off x="4551313" y="2133600"/>
            <a:ext cx="342900" cy="342900"/>
          </a:xfrm>
          <a:prstGeom prst="rect">
            <a:avLst/>
          </a:prstGeom>
          <a:noFill/>
        </p:spPr>
        <p:txBody>
          <a:bodyPr vert="horz" wrap="square" lIns="0" tIns="0" rIns="0" bIns="0" rtlCol="0" anchor="t"/>
          <a:lstStyle/>
          <a:p>
            <a:pPr marL="0" indent="0">
              <a:lnSpc>
                <a:spcPts val="2025"/>
              </a:lnSpc>
              <a:buNone/>
            </a:pPr>
            <a:r>
              <a:rPr lang="en-US" sz="1350" b="1" dirty="0">
                <a:solidFill>
                  <a:srgbClr val="FFFFFF"/>
                </a:solidFill>
                <a:latin typeface="Noto Sans SC" pitchFamily="34" charset="0"/>
                <a:ea typeface="Noto Sans SC" pitchFamily="34" charset="-122"/>
                <a:cs typeface="Noto Sans SC" pitchFamily="34" charset="-120"/>
              </a:rPr>
              <a:t>2</a:t>
            </a:r>
            <a:endParaRPr lang="en-US" sz="1350" dirty="0"/>
          </a:p>
        </p:txBody>
      </p:sp>
      <p:sp>
        <p:nvSpPr>
          <p:cNvPr id="33" name="Text 6"/>
          <p:cNvSpPr/>
          <p:nvPr/>
        </p:nvSpPr>
        <p:spPr>
          <a:xfrm>
            <a:off x="4889450" y="2152650"/>
            <a:ext cx="109728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基层心声</a:t>
            </a:r>
            <a:endParaRPr lang="en-US" sz="1800" dirty="0"/>
          </a:p>
        </p:txBody>
      </p:sp>
      <p:sp>
        <p:nvSpPr>
          <p:cNvPr id="34" name="Text 7"/>
          <p:cNvSpPr/>
          <p:nvPr/>
        </p:nvSpPr>
        <p:spPr>
          <a:xfrm>
            <a:off x="4432250" y="3448050"/>
            <a:ext cx="3327350" cy="5334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"身入"基层，更要"心到"基层，倾听群众心声，了解真实需求</a:t>
            </a:r>
            <a:endParaRPr lang="en-US" sz="1350" dirty="0"/>
          </a:p>
        </p:txBody>
      </p:sp>
      <p:sp>
        <p:nvSpPr>
          <p:cNvPr id="35" name="Text 8"/>
          <p:cNvSpPr/>
          <p:nvPr/>
        </p:nvSpPr>
        <p:spPr>
          <a:xfrm>
            <a:off x="8488263" y="2133600"/>
            <a:ext cx="342900" cy="342900"/>
          </a:xfrm>
          <a:prstGeom prst="rect">
            <a:avLst/>
          </a:prstGeom>
          <a:noFill/>
        </p:spPr>
        <p:txBody>
          <a:bodyPr vert="horz" wrap="square" lIns="0" tIns="0" rIns="0" bIns="0" rtlCol="0" anchor="t"/>
          <a:lstStyle/>
          <a:p>
            <a:pPr marL="0" indent="0">
              <a:lnSpc>
                <a:spcPts val="2025"/>
              </a:lnSpc>
              <a:buNone/>
            </a:pPr>
            <a:r>
              <a:rPr lang="en-US" sz="1350" b="1" dirty="0">
                <a:solidFill>
                  <a:srgbClr val="FFFFFF"/>
                </a:solidFill>
                <a:latin typeface="Noto Sans SC" pitchFamily="34" charset="0"/>
                <a:ea typeface="Noto Sans SC" pitchFamily="34" charset="-122"/>
                <a:cs typeface="Noto Sans SC" pitchFamily="34" charset="-120"/>
              </a:rPr>
              <a:t>3</a:t>
            </a:r>
            <a:endParaRPr lang="en-US" sz="1350" dirty="0"/>
          </a:p>
        </p:txBody>
      </p:sp>
      <p:sp>
        <p:nvSpPr>
          <p:cNvPr id="36" name="Text 9"/>
          <p:cNvSpPr/>
          <p:nvPr/>
        </p:nvSpPr>
        <p:spPr>
          <a:xfrm>
            <a:off x="8826401" y="2152650"/>
            <a:ext cx="109728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幸福指数</a:t>
            </a:r>
            <a:endParaRPr lang="en-US" sz="1800" dirty="0"/>
          </a:p>
        </p:txBody>
      </p:sp>
      <p:sp>
        <p:nvSpPr>
          <p:cNvPr id="37" name="Text 10"/>
          <p:cNvSpPr/>
          <p:nvPr/>
        </p:nvSpPr>
        <p:spPr>
          <a:xfrm>
            <a:off x="8369201" y="3448050"/>
            <a:ext cx="3327499" cy="5334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把群众的"小事"当作自己的"大事"来办，用"辛苦指数"换取"幸福指数"</a:t>
            </a:r>
            <a:endParaRPr lang="en-US" sz="1350" dirty="0"/>
          </a:p>
        </p:txBody>
      </p:sp>
      <p:sp>
        <p:nvSpPr>
          <p:cNvPr id="38" name="Text 11"/>
          <p:cNvSpPr/>
          <p:nvPr/>
        </p:nvSpPr>
        <p:spPr>
          <a:xfrm>
            <a:off x="819150" y="4705350"/>
            <a:ext cx="1112520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实践要求</a:t>
            </a:r>
            <a:endParaRPr lang="en-US" sz="1800" dirty="0"/>
          </a:p>
        </p:txBody>
      </p:sp>
      <p:sp>
        <p:nvSpPr>
          <p:cNvPr id="39" name="Text 12"/>
          <p:cNvSpPr/>
          <p:nvPr/>
        </p:nvSpPr>
        <p:spPr>
          <a:xfrm>
            <a:off x="838200" y="5162550"/>
            <a:ext cx="432054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坚持人民立场，把人民利益摆在至高无上的地位</a:t>
            </a:r>
            <a:endParaRPr lang="en-US" sz="1350" dirty="0"/>
          </a:p>
        </p:txBody>
      </p:sp>
      <p:sp>
        <p:nvSpPr>
          <p:cNvPr id="40" name="Text 13"/>
          <p:cNvSpPr/>
          <p:nvPr/>
        </p:nvSpPr>
        <p:spPr>
          <a:xfrm>
            <a:off x="6477000" y="5162550"/>
            <a:ext cx="473202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解决好人民群众急难愁盼问题，增强人民群众获得感</a:t>
            </a:r>
            <a:endParaRPr lang="en-US" sz="1350" dirty="0"/>
          </a:p>
        </p:txBody>
      </p:sp>
      <p:sp>
        <p:nvSpPr>
          <p:cNvPr id="41" name="Text 14"/>
          <p:cNvSpPr/>
          <p:nvPr/>
        </p:nvSpPr>
        <p:spPr>
          <a:xfrm>
            <a:off x="838200" y="5619750"/>
            <a:ext cx="349758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尊重人民主体地位，发挥人民首创精神</a:t>
            </a:r>
            <a:endParaRPr lang="en-US" sz="1350" dirty="0"/>
          </a:p>
        </p:txBody>
      </p:sp>
      <p:sp>
        <p:nvSpPr>
          <p:cNvPr id="42" name="Text 15"/>
          <p:cNvSpPr/>
          <p:nvPr/>
        </p:nvSpPr>
        <p:spPr>
          <a:xfrm>
            <a:off x="6477000" y="5619750"/>
            <a:ext cx="417195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始终同人民同呼吸、共命运，ourother future</a:t>
            </a:r>
            <a:endParaRPr lang="en-US" sz="1350" dirty="0"/>
          </a:p>
        </p:txBody>
      </p:sp>
      <p:sp>
        <p:nvSpPr>
          <p:cNvPr id="46"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571500"/>
          </a:xfrm>
          <a:prstGeom prst="rect">
            <a:avLst/>
          </a:prstGeom>
        </p:spPr>
      </p:pic>
      <p:pic>
        <p:nvPicPr>
          <p:cNvPr id="5" name="Image 3" descr="preencoded.png"/>
          <p:cNvPicPr>
            <a:picLocks noChangeAspect="1"/>
          </p:cNvPicPr>
          <p:nvPr/>
        </p:nvPicPr>
        <p:blipFill>
          <a:blip r:embed="rId6"/>
          <a:stretch>
            <a:fillRect/>
          </a:stretch>
        </p:blipFill>
        <p:spPr>
          <a:xfrm>
            <a:off x="457200" y="1190625"/>
            <a:ext cx="190500" cy="190500"/>
          </a:xfrm>
          <a:prstGeom prst="rect">
            <a:avLst/>
          </a:prstGeom>
        </p:spPr>
      </p:pic>
      <p:pic>
        <p:nvPicPr>
          <p:cNvPr id="6" name="Image 4" descr="preencoded.png"/>
          <p:cNvPicPr>
            <a:picLocks noChangeAspect="1"/>
          </p:cNvPicPr>
          <p:nvPr/>
        </p:nvPicPr>
        <p:blipFill>
          <a:blip r:embed="rId7"/>
          <a:stretch>
            <a:fillRect/>
          </a:stretch>
        </p:blipFill>
        <p:spPr>
          <a:xfrm>
            <a:off x="304800" y="1790700"/>
            <a:ext cx="476250" cy="476250"/>
          </a:xfrm>
          <a:prstGeom prst="rect">
            <a:avLst/>
          </a:prstGeom>
        </p:spPr>
      </p:pic>
      <p:pic>
        <p:nvPicPr>
          <p:cNvPr id="7" name="Image 5" descr="preencoded.png"/>
          <p:cNvPicPr>
            <a:picLocks noChangeAspect="1"/>
          </p:cNvPicPr>
          <p:nvPr/>
        </p:nvPicPr>
        <p:blipFill>
          <a:blip r:embed="rId8"/>
          <a:stretch>
            <a:fillRect/>
          </a:stretch>
        </p:blipFill>
        <p:spPr>
          <a:xfrm>
            <a:off x="447675" y="1895475"/>
            <a:ext cx="190500" cy="266700"/>
          </a:xfrm>
          <a:prstGeom prst="rect">
            <a:avLst/>
          </a:prstGeom>
        </p:spPr>
      </p:pic>
      <p:pic>
        <p:nvPicPr>
          <p:cNvPr id="8" name="Image 6" descr="preencoded.png"/>
          <p:cNvPicPr>
            <a:picLocks noChangeAspect="1"/>
          </p:cNvPicPr>
          <p:nvPr/>
        </p:nvPicPr>
        <p:blipFill>
          <a:blip r:embed="rId9"/>
          <a:stretch>
            <a:fillRect/>
          </a:stretch>
        </p:blipFill>
        <p:spPr>
          <a:xfrm>
            <a:off x="304800" y="2381250"/>
            <a:ext cx="2781300" cy="647700"/>
          </a:xfrm>
          <a:prstGeom prst="rect">
            <a:avLst/>
          </a:prstGeom>
        </p:spPr>
      </p:pic>
      <p:pic>
        <p:nvPicPr>
          <p:cNvPr id="9" name="Image 7" descr="preencoded.png"/>
          <p:cNvPicPr>
            <a:picLocks noChangeAspect="1"/>
          </p:cNvPicPr>
          <p:nvPr/>
        </p:nvPicPr>
        <p:blipFill>
          <a:blip r:embed="rId9"/>
          <a:stretch>
            <a:fillRect/>
          </a:stretch>
        </p:blipFill>
        <p:spPr>
          <a:xfrm>
            <a:off x="3238500" y="2381250"/>
            <a:ext cx="2781300" cy="647700"/>
          </a:xfrm>
          <a:prstGeom prst="rect">
            <a:avLst/>
          </a:prstGeom>
        </p:spPr>
      </p:pic>
      <p:pic>
        <p:nvPicPr>
          <p:cNvPr id="10" name="Image 8" descr="preencoded.png"/>
          <p:cNvPicPr>
            <a:picLocks noChangeAspect="1"/>
          </p:cNvPicPr>
          <p:nvPr/>
        </p:nvPicPr>
        <p:blipFill>
          <a:blip r:embed="rId9"/>
          <a:stretch>
            <a:fillRect/>
          </a:stretch>
        </p:blipFill>
        <p:spPr>
          <a:xfrm>
            <a:off x="6172200" y="2381250"/>
            <a:ext cx="2781300" cy="647700"/>
          </a:xfrm>
          <a:prstGeom prst="rect">
            <a:avLst/>
          </a:prstGeom>
        </p:spPr>
      </p:pic>
      <p:pic>
        <p:nvPicPr>
          <p:cNvPr id="11" name="Image 9" descr="preencoded.png"/>
          <p:cNvPicPr>
            <a:picLocks noChangeAspect="1"/>
          </p:cNvPicPr>
          <p:nvPr/>
        </p:nvPicPr>
        <p:blipFill>
          <a:blip r:embed="rId9"/>
          <a:stretch>
            <a:fillRect/>
          </a:stretch>
        </p:blipFill>
        <p:spPr>
          <a:xfrm>
            <a:off x="9105900" y="2381250"/>
            <a:ext cx="2781300" cy="647700"/>
          </a:xfrm>
          <a:prstGeom prst="rect">
            <a:avLst/>
          </a:prstGeom>
        </p:spPr>
      </p:pic>
      <p:pic>
        <p:nvPicPr>
          <p:cNvPr id="12" name="Image 10" descr="preencoded.png"/>
          <p:cNvPicPr>
            <a:picLocks noChangeAspect="1"/>
          </p:cNvPicPr>
          <p:nvPr/>
        </p:nvPicPr>
        <p:blipFill>
          <a:blip r:embed="rId10"/>
          <a:stretch>
            <a:fillRect/>
          </a:stretch>
        </p:blipFill>
        <p:spPr>
          <a:xfrm>
            <a:off x="304800" y="3257550"/>
            <a:ext cx="476250" cy="476250"/>
          </a:xfrm>
          <a:prstGeom prst="rect">
            <a:avLst/>
          </a:prstGeom>
        </p:spPr>
      </p:pic>
      <p:pic>
        <p:nvPicPr>
          <p:cNvPr id="13" name="Image 11" descr="preencoded.png"/>
          <p:cNvPicPr>
            <a:picLocks noChangeAspect="1"/>
          </p:cNvPicPr>
          <p:nvPr/>
        </p:nvPicPr>
        <p:blipFill>
          <a:blip r:embed="rId11"/>
          <a:stretch>
            <a:fillRect/>
          </a:stretch>
        </p:blipFill>
        <p:spPr>
          <a:xfrm>
            <a:off x="471488" y="3362325"/>
            <a:ext cx="142875" cy="266700"/>
          </a:xfrm>
          <a:prstGeom prst="rect">
            <a:avLst/>
          </a:prstGeom>
        </p:spPr>
      </p:pic>
      <p:pic>
        <p:nvPicPr>
          <p:cNvPr id="14" name="Image 12" descr="preencoded.png"/>
          <p:cNvPicPr>
            <a:picLocks noChangeAspect="1"/>
          </p:cNvPicPr>
          <p:nvPr/>
        </p:nvPicPr>
        <p:blipFill>
          <a:blip r:embed="rId12"/>
          <a:stretch>
            <a:fillRect/>
          </a:stretch>
        </p:blipFill>
        <p:spPr>
          <a:xfrm>
            <a:off x="304800" y="3848100"/>
            <a:ext cx="5676900" cy="571500"/>
          </a:xfrm>
          <a:prstGeom prst="rect">
            <a:avLst/>
          </a:prstGeom>
        </p:spPr>
      </p:pic>
      <p:pic>
        <p:nvPicPr>
          <p:cNvPr id="15" name="Image 13" descr="preencoded.png"/>
          <p:cNvPicPr>
            <a:picLocks noChangeAspect="1"/>
          </p:cNvPicPr>
          <p:nvPr/>
        </p:nvPicPr>
        <p:blipFill>
          <a:blip r:embed="rId13"/>
          <a:stretch>
            <a:fillRect/>
          </a:stretch>
        </p:blipFill>
        <p:spPr>
          <a:xfrm>
            <a:off x="419100" y="3943350"/>
            <a:ext cx="219075" cy="171450"/>
          </a:xfrm>
          <a:prstGeom prst="rect">
            <a:avLst/>
          </a:prstGeom>
        </p:spPr>
      </p:pic>
      <p:pic>
        <p:nvPicPr>
          <p:cNvPr id="16" name="Image 14" descr="preencoded.png"/>
          <p:cNvPicPr>
            <a:picLocks noChangeAspect="1"/>
          </p:cNvPicPr>
          <p:nvPr/>
        </p:nvPicPr>
        <p:blipFill>
          <a:blip r:embed="rId12"/>
          <a:stretch>
            <a:fillRect/>
          </a:stretch>
        </p:blipFill>
        <p:spPr>
          <a:xfrm>
            <a:off x="6210300" y="3848100"/>
            <a:ext cx="5676900" cy="571500"/>
          </a:xfrm>
          <a:prstGeom prst="rect">
            <a:avLst/>
          </a:prstGeom>
        </p:spPr>
      </p:pic>
      <p:pic>
        <p:nvPicPr>
          <p:cNvPr id="17" name="Image 15" descr="preencoded.png"/>
          <p:cNvPicPr>
            <a:picLocks noChangeAspect="1"/>
          </p:cNvPicPr>
          <p:nvPr/>
        </p:nvPicPr>
        <p:blipFill>
          <a:blip r:embed="rId14"/>
          <a:stretch>
            <a:fillRect/>
          </a:stretch>
        </p:blipFill>
        <p:spPr>
          <a:xfrm>
            <a:off x="6324600" y="3943350"/>
            <a:ext cx="171450" cy="171450"/>
          </a:xfrm>
          <a:prstGeom prst="rect">
            <a:avLst/>
          </a:prstGeom>
        </p:spPr>
      </p:pic>
      <p:pic>
        <p:nvPicPr>
          <p:cNvPr id="18" name="Image 16" descr="preencoded.png"/>
          <p:cNvPicPr>
            <a:picLocks noChangeAspect="1"/>
          </p:cNvPicPr>
          <p:nvPr/>
        </p:nvPicPr>
        <p:blipFill>
          <a:blip r:embed="rId12"/>
          <a:stretch>
            <a:fillRect/>
          </a:stretch>
        </p:blipFill>
        <p:spPr>
          <a:xfrm>
            <a:off x="304800" y="4648200"/>
            <a:ext cx="5676900" cy="571500"/>
          </a:xfrm>
          <a:prstGeom prst="rect">
            <a:avLst/>
          </a:prstGeom>
        </p:spPr>
      </p:pic>
      <p:pic>
        <p:nvPicPr>
          <p:cNvPr id="19" name="Image 17" descr="preencoded.png"/>
          <p:cNvPicPr>
            <a:picLocks noChangeAspect="1"/>
          </p:cNvPicPr>
          <p:nvPr/>
        </p:nvPicPr>
        <p:blipFill>
          <a:blip r:embed="rId15"/>
          <a:stretch>
            <a:fillRect/>
          </a:stretch>
        </p:blipFill>
        <p:spPr>
          <a:xfrm>
            <a:off x="419100" y="4743450"/>
            <a:ext cx="219075" cy="171450"/>
          </a:xfrm>
          <a:prstGeom prst="rect">
            <a:avLst/>
          </a:prstGeom>
        </p:spPr>
      </p:pic>
      <p:pic>
        <p:nvPicPr>
          <p:cNvPr id="20" name="Image 18" descr="preencoded.png"/>
          <p:cNvPicPr>
            <a:picLocks noChangeAspect="1"/>
          </p:cNvPicPr>
          <p:nvPr/>
        </p:nvPicPr>
        <p:blipFill>
          <a:blip r:embed="rId12"/>
          <a:stretch>
            <a:fillRect/>
          </a:stretch>
        </p:blipFill>
        <p:spPr>
          <a:xfrm>
            <a:off x="6210300" y="4648200"/>
            <a:ext cx="5676900" cy="571500"/>
          </a:xfrm>
          <a:prstGeom prst="rect">
            <a:avLst/>
          </a:prstGeom>
        </p:spPr>
      </p:pic>
      <p:pic>
        <p:nvPicPr>
          <p:cNvPr id="21" name="Image 19" descr="preencoded.png"/>
          <p:cNvPicPr>
            <a:picLocks noChangeAspect="1"/>
          </p:cNvPicPr>
          <p:nvPr/>
        </p:nvPicPr>
        <p:blipFill>
          <a:blip r:embed="rId16"/>
          <a:stretch>
            <a:fillRect/>
          </a:stretch>
        </p:blipFill>
        <p:spPr>
          <a:xfrm>
            <a:off x="6324600" y="4743450"/>
            <a:ext cx="219075" cy="171450"/>
          </a:xfrm>
          <a:prstGeom prst="rect">
            <a:avLst/>
          </a:prstGeom>
        </p:spPr>
      </p:pic>
      <p:pic>
        <p:nvPicPr>
          <p:cNvPr id="22" name="Image 20" descr="preencoded.png"/>
          <p:cNvPicPr>
            <a:picLocks noChangeAspect="1"/>
          </p:cNvPicPr>
          <p:nvPr/>
        </p:nvPicPr>
        <p:blipFill>
          <a:blip r:embed="rId17"/>
          <a:stretch>
            <a:fillRect/>
          </a:stretch>
        </p:blipFill>
        <p:spPr>
          <a:xfrm>
            <a:off x="0" y="6515100"/>
            <a:ext cx="12192000" cy="342900"/>
          </a:xfrm>
          <a:prstGeom prst="rect">
            <a:avLst/>
          </a:prstGeom>
        </p:spPr>
      </p:pic>
      <p:sp>
        <p:nvSpPr>
          <p:cNvPr id="24"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严纪律 守底线：做自我革命践行者</a:t>
            </a:r>
            <a:endParaRPr lang="en-US" sz="2700" dirty="0"/>
          </a:p>
        </p:txBody>
      </p:sp>
      <p:sp>
        <p:nvSpPr>
          <p:cNvPr id="25" name="Text 1"/>
          <p:cNvSpPr/>
          <p:nvPr/>
        </p:nvSpPr>
        <p:spPr>
          <a:xfrm>
            <a:off x="723900" y="1143000"/>
            <a:ext cx="1353312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全面从严治党，保持警钟长鸣，以案为鉴。党纪国法面前没有例外，反腐败斗争永远在路上。</a:t>
            </a:r>
            <a:endParaRPr lang="en-US" sz="1500" dirty="0"/>
          </a:p>
        </p:txBody>
      </p:sp>
      <p:sp>
        <p:nvSpPr>
          <p:cNvPr id="26" name="Text 2"/>
          <p:cNvSpPr/>
          <p:nvPr/>
        </p:nvSpPr>
        <p:spPr>
          <a:xfrm>
            <a:off x="895350" y="1790700"/>
            <a:ext cx="11582400" cy="47625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典型案例警示</a:t>
            </a:r>
            <a:endParaRPr lang="en-US" sz="1800" dirty="0"/>
          </a:p>
        </p:txBody>
      </p:sp>
      <p:sp>
        <p:nvSpPr>
          <p:cNvPr id="27" name="Text 3"/>
          <p:cNvSpPr/>
          <p:nvPr/>
        </p:nvSpPr>
        <p:spPr>
          <a:xfrm>
            <a:off x="419100" y="2495550"/>
            <a:ext cx="2552700" cy="228600"/>
          </a:xfrm>
          <a:prstGeom prst="rect">
            <a:avLst/>
          </a:prstGeom>
          <a:noFill/>
        </p:spPr>
        <p:txBody>
          <a:bodyPr vert="horz" wrap="square" lIns="0" tIns="0" rIns="0" bIns="0" rtlCol="0" anchor="t"/>
          <a:lstStyle/>
          <a:p>
            <a:pPr marL="0" indent="0" algn="ctr">
              <a:lnSpc>
                <a:spcPts val="1800"/>
              </a:lnSpc>
              <a:buNone/>
            </a:pPr>
            <a:r>
              <a:rPr lang="en-US" sz="1200" b="1" dirty="0">
                <a:solidFill>
                  <a:srgbClr val="000000"/>
                </a:solidFill>
                <a:latin typeface="Noto Sans SC" pitchFamily="34" charset="0"/>
                <a:ea typeface="Noto Sans SC" pitchFamily="34" charset="-122"/>
                <a:cs typeface="Noto Sans SC" pitchFamily="34" charset="-120"/>
              </a:rPr>
              <a:t>何卫东</a:t>
            </a:r>
            <a:endParaRPr lang="en-US" sz="1200" dirty="0"/>
          </a:p>
        </p:txBody>
      </p:sp>
      <p:sp>
        <p:nvSpPr>
          <p:cNvPr id="28" name="Text 4"/>
          <p:cNvSpPr/>
          <p:nvPr/>
        </p:nvSpPr>
        <p:spPr>
          <a:xfrm>
            <a:off x="419100" y="2724150"/>
            <a:ext cx="2552700" cy="190500"/>
          </a:xfrm>
          <a:prstGeom prst="rect">
            <a:avLst/>
          </a:prstGeom>
          <a:noFill/>
        </p:spPr>
        <p:txBody>
          <a:bodyPr vert="horz" wrap="square" lIns="0" tIns="0" rIns="0" bIns="0" rtlCol="0" anchor="t"/>
          <a:lstStyle/>
          <a:p>
            <a:pPr marL="0" indent="0" algn="ctr">
              <a:lnSpc>
                <a:spcPts val="1500"/>
              </a:lnSpc>
              <a:buNone/>
            </a:pPr>
            <a:r>
              <a:rPr lang="en-US" sz="1050" dirty="0">
                <a:solidFill>
                  <a:srgbClr val="4B5563"/>
                </a:solidFill>
                <a:latin typeface="Noto Sans SC" pitchFamily="34" charset="0"/>
                <a:ea typeface="Noto Sans SC" pitchFamily="34" charset="-122"/>
                <a:cs typeface="Noto Sans SC" pitchFamily="34" charset="-120"/>
              </a:rPr>
              <a:t>高级干部处分案例</a:t>
            </a:r>
            <a:endParaRPr lang="en-US" sz="1050" dirty="0"/>
          </a:p>
        </p:txBody>
      </p:sp>
      <p:sp>
        <p:nvSpPr>
          <p:cNvPr id="29" name="Text 5"/>
          <p:cNvSpPr/>
          <p:nvPr/>
        </p:nvSpPr>
        <p:spPr>
          <a:xfrm>
            <a:off x="3352800" y="2495550"/>
            <a:ext cx="2552700" cy="228600"/>
          </a:xfrm>
          <a:prstGeom prst="rect">
            <a:avLst/>
          </a:prstGeom>
          <a:noFill/>
        </p:spPr>
        <p:txBody>
          <a:bodyPr vert="horz" wrap="square" lIns="0" tIns="0" rIns="0" bIns="0" rtlCol="0" anchor="t"/>
          <a:lstStyle/>
          <a:p>
            <a:pPr marL="0" indent="0" algn="ctr">
              <a:lnSpc>
                <a:spcPts val="1800"/>
              </a:lnSpc>
              <a:buNone/>
            </a:pPr>
            <a:r>
              <a:rPr lang="en-US" sz="1200" b="1" dirty="0">
                <a:solidFill>
                  <a:srgbClr val="000000"/>
                </a:solidFill>
                <a:latin typeface="Noto Sans SC" pitchFamily="34" charset="0"/>
                <a:ea typeface="Noto Sans SC" pitchFamily="34" charset="-122"/>
                <a:cs typeface="Noto Sans SC" pitchFamily="34" charset="-120"/>
              </a:rPr>
              <a:t>苗华</a:t>
            </a:r>
            <a:endParaRPr lang="en-US" sz="1200" dirty="0"/>
          </a:p>
        </p:txBody>
      </p:sp>
      <p:sp>
        <p:nvSpPr>
          <p:cNvPr id="30" name="Text 6"/>
          <p:cNvSpPr/>
          <p:nvPr/>
        </p:nvSpPr>
        <p:spPr>
          <a:xfrm>
            <a:off x="3352800" y="2724150"/>
            <a:ext cx="2552700" cy="190500"/>
          </a:xfrm>
          <a:prstGeom prst="rect">
            <a:avLst/>
          </a:prstGeom>
          <a:noFill/>
        </p:spPr>
        <p:txBody>
          <a:bodyPr vert="horz" wrap="square" lIns="0" tIns="0" rIns="0" bIns="0" rtlCol="0" anchor="t"/>
          <a:lstStyle/>
          <a:p>
            <a:pPr marL="0" indent="0" algn="ctr">
              <a:lnSpc>
                <a:spcPts val="1500"/>
              </a:lnSpc>
              <a:buNone/>
            </a:pPr>
            <a:r>
              <a:rPr lang="en-US" sz="1050" dirty="0">
                <a:solidFill>
                  <a:srgbClr val="4B5563"/>
                </a:solidFill>
                <a:latin typeface="Noto Sans SC" pitchFamily="34" charset="0"/>
                <a:ea typeface="Noto Sans SC" pitchFamily="34" charset="-122"/>
                <a:cs typeface="Noto Sans SC" pitchFamily="34" charset="-120"/>
              </a:rPr>
              <a:t>违纪违法典型案例</a:t>
            </a:r>
            <a:endParaRPr lang="en-US" sz="1050" dirty="0"/>
          </a:p>
        </p:txBody>
      </p:sp>
      <p:sp>
        <p:nvSpPr>
          <p:cNvPr id="31" name="Text 7"/>
          <p:cNvSpPr/>
          <p:nvPr/>
        </p:nvSpPr>
        <p:spPr>
          <a:xfrm>
            <a:off x="6286500" y="2495550"/>
            <a:ext cx="2552700" cy="228600"/>
          </a:xfrm>
          <a:prstGeom prst="rect">
            <a:avLst/>
          </a:prstGeom>
          <a:noFill/>
        </p:spPr>
        <p:txBody>
          <a:bodyPr vert="horz" wrap="square" lIns="0" tIns="0" rIns="0" bIns="0" rtlCol="0" anchor="t"/>
          <a:lstStyle/>
          <a:p>
            <a:pPr marL="0" indent="0" algn="ctr">
              <a:lnSpc>
                <a:spcPts val="1800"/>
              </a:lnSpc>
              <a:buNone/>
            </a:pPr>
            <a:r>
              <a:rPr lang="en-US" sz="1200" b="1" dirty="0">
                <a:solidFill>
                  <a:srgbClr val="000000"/>
                </a:solidFill>
                <a:latin typeface="Noto Sans SC" pitchFamily="34" charset="0"/>
                <a:ea typeface="Noto Sans SC" pitchFamily="34" charset="-122"/>
                <a:cs typeface="Noto Sans SC" pitchFamily="34" charset="-120"/>
              </a:rPr>
              <a:t>唐仁健</a:t>
            </a:r>
            <a:endParaRPr lang="en-US" sz="1200" dirty="0"/>
          </a:p>
        </p:txBody>
      </p:sp>
      <p:sp>
        <p:nvSpPr>
          <p:cNvPr id="32" name="Text 8"/>
          <p:cNvSpPr/>
          <p:nvPr/>
        </p:nvSpPr>
        <p:spPr>
          <a:xfrm>
            <a:off x="6286500" y="2724150"/>
            <a:ext cx="2552700" cy="190500"/>
          </a:xfrm>
          <a:prstGeom prst="rect">
            <a:avLst/>
          </a:prstGeom>
          <a:noFill/>
        </p:spPr>
        <p:txBody>
          <a:bodyPr vert="horz" wrap="square" lIns="0" tIns="0" rIns="0" bIns="0" rtlCol="0" anchor="t"/>
          <a:lstStyle/>
          <a:p>
            <a:pPr marL="0" indent="0" algn="ctr">
              <a:lnSpc>
                <a:spcPts val="1500"/>
              </a:lnSpc>
              <a:buNone/>
            </a:pPr>
            <a:r>
              <a:rPr lang="en-US" sz="1050" dirty="0">
                <a:solidFill>
                  <a:srgbClr val="4B5563"/>
                </a:solidFill>
                <a:latin typeface="Noto Sans SC" pitchFamily="34" charset="0"/>
                <a:ea typeface="Noto Sans SC" pitchFamily="34" charset="-122"/>
                <a:cs typeface="Noto Sans SC" pitchFamily="34" charset="-120"/>
              </a:rPr>
              <a:t>违反党纪国法案例</a:t>
            </a:r>
            <a:endParaRPr lang="en-US" sz="1050" dirty="0"/>
          </a:p>
        </p:txBody>
      </p:sp>
      <p:sp>
        <p:nvSpPr>
          <p:cNvPr id="33" name="Text 9"/>
          <p:cNvSpPr/>
          <p:nvPr/>
        </p:nvSpPr>
        <p:spPr>
          <a:xfrm>
            <a:off x="9220200" y="2495550"/>
            <a:ext cx="2552700" cy="228600"/>
          </a:xfrm>
          <a:prstGeom prst="rect">
            <a:avLst/>
          </a:prstGeom>
          <a:noFill/>
        </p:spPr>
        <p:txBody>
          <a:bodyPr vert="horz" wrap="square" lIns="0" tIns="0" rIns="0" bIns="0" rtlCol="0" anchor="t"/>
          <a:lstStyle/>
          <a:p>
            <a:pPr marL="0" indent="0" algn="ctr">
              <a:lnSpc>
                <a:spcPts val="1800"/>
              </a:lnSpc>
              <a:buNone/>
            </a:pPr>
            <a:r>
              <a:rPr lang="en-US" sz="1200" b="1" dirty="0">
                <a:solidFill>
                  <a:srgbClr val="000000"/>
                </a:solidFill>
                <a:latin typeface="Noto Sans SC" pitchFamily="34" charset="0"/>
                <a:ea typeface="Noto Sans SC" pitchFamily="34" charset="-122"/>
                <a:cs typeface="Noto Sans SC" pitchFamily="34" charset="-120"/>
              </a:rPr>
              <a:t>金湘军</a:t>
            </a:r>
            <a:endParaRPr lang="en-US" sz="1200" dirty="0"/>
          </a:p>
        </p:txBody>
      </p:sp>
      <p:sp>
        <p:nvSpPr>
          <p:cNvPr id="34" name="Text 10"/>
          <p:cNvSpPr/>
          <p:nvPr/>
        </p:nvSpPr>
        <p:spPr>
          <a:xfrm>
            <a:off x="9220200" y="2724150"/>
            <a:ext cx="2552700" cy="190500"/>
          </a:xfrm>
          <a:prstGeom prst="rect">
            <a:avLst/>
          </a:prstGeom>
          <a:noFill/>
        </p:spPr>
        <p:txBody>
          <a:bodyPr vert="horz" wrap="square" lIns="0" tIns="0" rIns="0" bIns="0" rtlCol="0" anchor="t"/>
          <a:lstStyle/>
          <a:p>
            <a:pPr marL="0" indent="0" algn="ctr">
              <a:lnSpc>
                <a:spcPts val="1500"/>
              </a:lnSpc>
              <a:buNone/>
            </a:pPr>
            <a:r>
              <a:rPr lang="en-US" sz="1050" dirty="0">
                <a:solidFill>
                  <a:srgbClr val="4B5563"/>
                </a:solidFill>
                <a:latin typeface="Noto Sans SC" pitchFamily="34" charset="0"/>
                <a:ea typeface="Noto Sans SC" pitchFamily="34" charset="-122"/>
                <a:cs typeface="Noto Sans SC" pitchFamily="34" charset="-120"/>
              </a:rPr>
              <a:t>纪律松弛警示案例</a:t>
            </a:r>
            <a:endParaRPr lang="en-US" sz="1050" dirty="0"/>
          </a:p>
        </p:txBody>
      </p:sp>
      <p:sp>
        <p:nvSpPr>
          <p:cNvPr id="35" name="Text 11"/>
          <p:cNvSpPr/>
          <p:nvPr/>
        </p:nvSpPr>
        <p:spPr>
          <a:xfrm>
            <a:off x="895350" y="3257550"/>
            <a:ext cx="11582400" cy="47625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党员自律要求</a:t>
            </a:r>
            <a:endParaRPr lang="en-US" sz="1800" dirty="0"/>
          </a:p>
        </p:txBody>
      </p:sp>
      <p:sp>
        <p:nvSpPr>
          <p:cNvPr id="36" name="Text 12"/>
          <p:cNvSpPr/>
          <p:nvPr/>
        </p:nvSpPr>
        <p:spPr>
          <a:xfrm>
            <a:off x="714375" y="3886200"/>
            <a:ext cx="5562600" cy="266700"/>
          </a:xfrm>
          <a:prstGeom prst="rect">
            <a:avLst/>
          </a:prstGeom>
          <a:noFill/>
        </p:spPr>
        <p:txBody>
          <a:bodyPr vert="horz" wrap="square" lIns="0" tIns="0" rIns="0" bIns="0" rtlCol="0" anchor="t"/>
          <a:lstStyle/>
          <a:p>
            <a:pPr marL="0" indent="0">
              <a:lnSpc>
                <a:spcPts val="2100"/>
              </a:lnSpc>
              <a:buNone/>
            </a:pPr>
            <a:r>
              <a:rPr lang="en-US" sz="1350" dirty="0">
                <a:solidFill>
                  <a:srgbClr val="1F2937"/>
                </a:solidFill>
                <a:latin typeface="Noto Sans SC" pitchFamily="34" charset="0"/>
                <a:ea typeface="Noto Sans SC" pitchFamily="34" charset="-122"/>
                <a:cs typeface="Noto Sans SC" pitchFamily="34" charset="-120"/>
              </a:rPr>
              <a:t>时刻自重、自省、自警、自励</a:t>
            </a:r>
            <a:endParaRPr lang="en-US" sz="1350" dirty="0"/>
          </a:p>
        </p:txBody>
      </p:sp>
      <p:sp>
        <p:nvSpPr>
          <p:cNvPr id="37" name="Text 13"/>
          <p:cNvSpPr/>
          <p:nvPr/>
        </p:nvSpPr>
        <p:spPr>
          <a:xfrm>
            <a:off x="685800" y="4152900"/>
            <a:ext cx="5295900" cy="228600"/>
          </a:xfrm>
          <a:prstGeom prst="rect">
            <a:avLst/>
          </a:prstGeom>
          <a:noFill/>
        </p:spPr>
        <p:txBody>
          <a:bodyPr vert="horz" wrap="square" lIns="0" tIns="0" rIns="0" bIns="0" rtlCol="0" anchor="t"/>
          <a:lstStyle/>
          <a:p>
            <a:pPr marL="0" indent="0">
              <a:lnSpc>
                <a:spcPts val="1800"/>
              </a:lnSpc>
              <a:buNone/>
            </a:pPr>
            <a:r>
              <a:rPr lang="en-US" sz="1200" dirty="0">
                <a:solidFill>
                  <a:srgbClr val="4B5563"/>
                </a:solidFill>
                <a:latin typeface="Noto Sans SC" pitchFamily="34" charset="0"/>
                <a:ea typeface="Noto Sans SC" pitchFamily="34" charset="-122"/>
                <a:cs typeface="Noto Sans SC" pitchFamily="34" charset="-120"/>
              </a:rPr>
              <a:t>管好生活圈、交往圈、朋友圈</a:t>
            </a:r>
            <a:endParaRPr lang="en-US" sz="1200" dirty="0"/>
          </a:p>
        </p:txBody>
      </p:sp>
      <p:sp>
        <p:nvSpPr>
          <p:cNvPr id="38" name="Text 14"/>
          <p:cNvSpPr/>
          <p:nvPr/>
        </p:nvSpPr>
        <p:spPr>
          <a:xfrm>
            <a:off x="6572250" y="3886200"/>
            <a:ext cx="5562600" cy="266700"/>
          </a:xfrm>
          <a:prstGeom prst="rect">
            <a:avLst/>
          </a:prstGeom>
          <a:noFill/>
        </p:spPr>
        <p:txBody>
          <a:bodyPr vert="horz" wrap="square" lIns="0" tIns="0" rIns="0" bIns="0" rtlCol="0" anchor="t"/>
          <a:lstStyle/>
          <a:p>
            <a:pPr marL="0" indent="0">
              <a:lnSpc>
                <a:spcPts val="2100"/>
              </a:lnSpc>
              <a:buNone/>
            </a:pPr>
            <a:r>
              <a:rPr lang="en-US" sz="1350" dirty="0">
                <a:solidFill>
                  <a:srgbClr val="1F2937"/>
                </a:solidFill>
                <a:latin typeface="Noto Sans SC" pitchFamily="34" charset="0"/>
                <a:ea typeface="Noto Sans SC" pitchFamily="34" charset="-122"/>
                <a:cs typeface="Noto Sans SC" pitchFamily="34" charset="-120"/>
              </a:rPr>
              <a:t>清醒认识组织的严管就是厚爱</a:t>
            </a:r>
            <a:endParaRPr lang="en-US" sz="1350" dirty="0"/>
          </a:p>
        </p:txBody>
      </p:sp>
      <p:sp>
        <p:nvSpPr>
          <p:cNvPr id="39" name="Text 15"/>
          <p:cNvSpPr/>
          <p:nvPr/>
        </p:nvSpPr>
        <p:spPr>
          <a:xfrm>
            <a:off x="6591300" y="4152900"/>
            <a:ext cx="5295900" cy="228600"/>
          </a:xfrm>
          <a:prstGeom prst="rect">
            <a:avLst/>
          </a:prstGeom>
          <a:noFill/>
        </p:spPr>
        <p:txBody>
          <a:bodyPr vert="horz" wrap="square" lIns="0" tIns="0" rIns="0" bIns="0" rtlCol="0" anchor="t"/>
          <a:lstStyle/>
          <a:p>
            <a:pPr marL="0" indent="0">
              <a:lnSpc>
                <a:spcPts val="1800"/>
              </a:lnSpc>
              <a:buNone/>
            </a:pPr>
            <a:r>
              <a:rPr lang="en-US" sz="1200" dirty="0">
                <a:solidFill>
                  <a:srgbClr val="4B5563"/>
                </a:solidFill>
                <a:latin typeface="Noto Sans SC" pitchFamily="34" charset="0"/>
                <a:ea typeface="Noto Sans SC" pitchFamily="34" charset="-122"/>
                <a:cs typeface="Noto Sans SC" pitchFamily="34" charset="-120"/>
              </a:rPr>
              <a:t>监督就是保护，清清白白做人</a:t>
            </a:r>
            <a:endParaRPr lang="en-US" sz="1200" dirty="0"/>
          </a:p>
        </p:txBody>
      </p:sp>
      <p:sp>
        <p:nvSpPr>
          <p:cNvPr id="40" name="Text 16"/>
          <p:cNvSpPr/>
          <p:nvPr/>
        </p:nvSpPr>
        <p:spPr>
          <a:xfrm>
            <a:off x="714375" y="4686300"/>
            <a:ext cx="5562600" cy="266700"/>
          </a:xfrm>
          <a:prstGeom prst="rect">
            <a:avLst/>
          </a:prstGeom>
          <a:noFill/>
        </p:spPr>
        <p:txBody>
          <a:bodyPr vert="horz" wrap="square" lIns="0" tIns="0" rIns="0" bIns="0" rtlCol="0" anchor="t"/>
          <a:lstStyle/>
          <a:p>
            <a:pPr marL="0" indent="0">
              <a:lnSpc>
                <a:spcPts val="2100"/>
              </a:lnSpc>
              <a:buNone/>
            </a:pPr>
            <a:r>
              <a:rPr lang="en-US" sz="1350" dirty="0">
                <a:solidFill>
                  <a:srgbClr val="1F2937"/>
                </a:solidFill>
                <a:latin typeface="Noto Sans SC" pitchFamily="34" charset="0"/>
                <a:ea typeface="Noto Sans SC" pitchFamily="34" charset="-122"/>
                <a:cs typeface="Noto Sans SC" pitchFamily="34" charset="-120"/>
              </a:rPr>
              <a:t>深刻认识党纪国法的严肃性</a:t>
            </a:r>
            <a:endParaRPr lang="en-US" sz="1350" dirty="0"/>
          </a:p>
        </p:txBody>
      </p:sp>
      <p:sp>
        <p:nvSpPr>
          <p:cNvPr id="41" name="Text 17"/>
          <p:cNvSpPr/>
          <p:nvPr/>
        </p:nvSpPr>
        <p:spPr>
          <a:xfrm>
            <a:off x="685800" y="4953000"/>
            <a:ext cx="5295900" cy="228600"/>
          </a:xfrm>
          <a:prstGeom prst="rect">
            <a:avLst/>
          </a:prstGeom>
          <a:noFill/>
        </p:spPr>
        <p:txBody>
          <a:bodyPr vert="horz" wrap="square" lIns="0" tIns="0" rIns="0" bIns="0" rtlCol="0" anchor="t"/>
          <a:lstStyle/>
          <a:p>
            <a:pPr marL="0" indent="0">
              <a:lnSpc>
                <a:spcPts val="1800"/>
              </a:lnSpc>
              <a:buNone/>
            </a:pPr>
            <a:r>
              <a:rPr lang="en-US" sz="1200" dirty="0">
                <a:solidFill>
                  <a:srgbClr val="4B5563"/>
                </a:solidFill>
                <a:latin typeface="Noto Sans SC" pitchFamily="34" charset="0"/>
                <a:ea typeface="Noto Sans SC" pitchFamily="34" charset="-122"/>
                <a:cs typeface="Noto Sans SC" pitchFamily="34" charset="-120"/>
              </a:rPr>
              <a:t>反腐败斗争永远在路上</a:t>
            </a:r>
            <a:endParaRPr lang="en-US" sz="1200" dirty="0"/>
          </a:p>
        </p:txBody>
      </p:sp>
      <p:sp>
        <p:nvSpPr>
          <p:cNvPr id="42" name="Text 18"/>
          <p:cNvSpPr/>
          <p:nvPr/>
        </p:nvSpPr>
        <p:spPr>
          <a:xfrm>
            <a:off x="6619875" y="4686300"/>
            <a:ext cx="5562600" cy="266700"/>
          </a:xfrm>
          <a:prstGeom prst="rect">
            <a:avLst/>
          </a:prstGeom>
          <a:noFill/>
        </p:spPr>
        <p:txBody>
          <a:bodyPr vert="horz" wrap="square" lIns="0" tIns="0" rIns="0" bIns="0" rtlCol="0" anchor="t"/>
          <a:lstStyle/>
          <a:p>
            <a:pPr marL="0" indent="0">
              <a:lnSpc>
                <a:spcPts val="2100"/>
              </a:lnSpc>
              <a:buNone/>
            </a:pPr>
            <a:r>
              <a:rPr lang="en-US" sz="1350" dirty="0">
                <a:solidFill>
                  <a:srgbClr val="1F2937"/>
                </a:solidFill>
                <a:latin typeface="Noto Sans SC" pitchFamily="34" charset="0"/>
                <a:ea typeface="Noto Sans SC" pitchFamily="34" charset="-122"/>
                <a:cs typeface="Noto Sans SC" pitchFamily="34" charset="-120"/>
              </a:rPr>
              <a:t>弘扬自我革命精神</a:t>
            </a:r>
            <a:endParaRPr lang="en-US" sz="1350" dirty="0"/>
          </a:p>
        </p:txBody>
      </p:sp>
      <p:sp>
        <p:nvSpPr>
          <p:cNvPr id="43" name="Text 19"/>
          <p:cNvSpPr/>
          <p:nvPr/>
        </p:nvSpPr>
        <p:spPr>
          <a:xfrm>
            <a:off x="6591300" y="4953000"/>
            <a:ext cx="5295900" cy="228600"/>
          </a:xfrm>
          <a:prstGeom prst="rect">
            <a:avLst/>
          </a:prstGeom>
          <a:noFill/>
        </p:spPr>
        <p:txBody>
          <a:bodyPr vert="horz" wrap="square" lIns="0" tIns="0" rIns="0" bIns="0" rtlCol="0" anchor="t"/>
          <a:lstStyle/>
          <a:p>
            <a:pPr marL="0" indent="0">
              <a:lnSpc>
                <a:spcPts val="1800"/>
              </a:lnSpc>
              <a:buNone/>
            </a:pPr>
            <a:r>
              <a:rPr lang="en-US" sz="1200" dirty="0">
                <a:solidFill>
                  <a:srgbClr val="4B5563"/>
                </a:solidFill>
                <a:latin typeface="Noto Sans SC" pitchFamily="34" charset="0"/>
                <a:ea typeface="Noto Sans SC" pitchFamily="34" charset="-122"/>
                <a:cs typeface="Noto Sans SC" pitchFamily="34" charset="-120"/>
              </a:rPr>
              <a:t>干干净净做事，永葆清廉本色</a:t>
            </a:r>
            <a:endParaRPr lang="en-US" sz="1200" dirty="0"/>
          </a:p>
        </p:txBody>
      </p:sp>
      <p:sp>
        <p:nvSpPr>
          <p:cNvPr id="44" name="Text 20"/>
          <p:cNvSpPr/>
          <p:nvPr/>
        </p:nvSpPr>
        <p:spPr>
          <a:xfrm>
            <a:off x="-853440" y="5629275"/>
            <a:ext cx="1389888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"纪律严明是我们党的光荣传统，也是我们党区别于其他政党的重要标志"</a:t>
            </a:r>
            <a:endParaRPr lang="en-US" sz="1500" dirty="0"/>
          </a:p>
        </p:txBody>
      </p:sp>
      <p:pic>
        <p:nvPicPr>
          <p:cNvPr id="8194" name="Picture 2" descr="图片"/>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75660" y="3870160"/>
            <a:ext cx="2425700" cy="136557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图片"/>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39250" y="3851784"/>
            <a:ext cx="2565205" cy="1444116"/>
          </a:xfrm>
          <a:prstGeom prst="rect">
            <a:avLst/>
          </a:prstGeom>
          <a:noFill/>
          <a:extLst>
            <a:ext uri="{909E8E84-426E-40DD-AFC4-6F175D3DCCD1}">
              <a14:hiddenFill xmlns:a14="http://schemas.microsoft.com/office/drawing/2010/main">
                <a:solidFill>
                  <a:srgbClr val="FFFFFF"/>
                </a:solidFill>
              </a14:hiddenFill>
            </a:ext>
          </a:extLst>
        </p:spPr>
      </p:pic>
      <p:sp>
        <p:nvSpPr>
          <p:cNvPr id="50"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81000" y="1066800"/>
            <a:ext cx="11430000" cy="990600"/>
          </a:xfrm>
          <a:prstGeom prst="rect">
            <a:avLst/>
          </a:prstGeom>
        </p:spPr>
      </p:pic>
      <p:pic>
        <p:nvPicPr>
          <p:cNvPr id="5" name="Image 3" descr="preencoded.png"/>
          <p:cNvPicPr>
            <a:picLocks noChangeAspect="1"/>
          </p:cNvPicPr>
          <p:nvPr/>
        </p:nvPicPr>
        <p:blipFill>
          <a:blip r:embed="rId6"/>
          <a:stretch>
            <a:fillRect/>
          </a:stretch>
        </p:blipFill>
        <p:spPr>
          <a:xfrm>
            <a:off x="1730573" y="2273300"/>
            <a:ext cx="571500" cy="571500"/>
          </a:xfrm>
          <a:prstGeom prst="rect">
            <a:avLst/>
          </a:prstGeom>
        </p:spPr>
      </p:pic>
      <p:pic>
        <p:nvPicPr>
          <p:cNvPr id="6" name="Image 4" descr="preencoded.png"/>
          <p:cNvPicPr>
            <a:picLocks noChangeAspect="1"/>
          </p:cNvPicPr>
          <p:nvPr/>
        </p:nvPicPr>
        <p:blipFill>
          <a:blip r:embed="rId7"/>
          <a:stretch>
            <a:fillRect/>
          </a:stretch>
        </p:blipFill>
        <p:spPr>
          <a:xfrm>
            <a:off x="1854398" y="2387600"/>
            <a:ext cx="323850" cy="342900"/>
          </a:xfrm>
          <a:prstGeom prst="rect">
            <a:avLst/>
          </a:prstGeom>
        </p:spPr>
      </p:pic>
      <p:pic>
        <p:nvPicPr>
          <p:cNvPr id="7" name="Image 5" descr="preencoded.png"/>
          <p:cNvPicPr>
            <a:picLocks noChangeAspect="1"/>
          </p:cNvPicPr>
          <p:nvPr/>
        </p:nvPicPr>
        <p:blipFill>
          <a:blip r:embed="rId8"/>
          <a:stretch>
            <a:fillRect/>
          </a:stretch>
        </p:blipFill>
        <p:spPr>
          <a:xfrm>
            <a:off x="381000" y="3416300"/>
            <a:ext cx="3270885" cy="1982470"/>
          </a:xfrm>
          <a:prstGeom prst="rect">
            <a:avLst/>
          </a:prstGeom>
        </p:spPr>
      </p:pic>
      <p:pic>
        <p:nvPicPr>
          <p:cNvPr id="8" name="Image 6" descr="preencoded.png"/>
          <p:cNvPicPr>
            <a:picLocks noChangeAspect="1"/>
          </p:cNvPicPr>
          <p:nvPr/>
        </p:nvPicPr>
        <p:blipFill>
          <a:blip r:embed="rId9"/>
          <a:stretch>
            <a:fillRect/>
          </a:stretch>
        </p:blipFill>
        <p:spPr>
          <a:xfrm>
            <a:off x="3794522" y="3254375"/>
            <a:ext cx="523280" cy="19050"/>
          </a:xfrm>
          <a:prstGeom prst="rect">
            <a:avLst/>
          </a:prstGeom>
        </p:spPr>
      </p:pic>
      <p:pic>
        <p:nvPicPr>
          <p:cNvPr id="9" name="Image 7" descr="preencoded.png"/>
          <p:cNvPicPr>
            <a:picLocks noChangeAspect="1"/>
          </p:cNvPicPr>
          <p:nvPr/>
        </p:nvPicPr>
        <p:blipFill>
          <a:blip r:embed="rId10"/>
          <a:stretch>
            <a:fillRect/>
          </a:stretch>
        </p:blipFill>
        <p:spPr>
          <a:xfrm>
            <a:off x="5810250" y="2273300"/>
            <a:ext cx="571500" cy="571500"/>
          </a:xfrm>
          <a:prstGeom prst="rect">
            <a:avLst/>
          </a:prstGeom>
        </p:spPr>
      </p:pic>
      <p:pic>
        <p:nvPicPr>
          <p:cNvPr id="10" name="Image 8" descr="preencoded.png"/>
          <p:cNvPicPr>
            <a:picLocks noChangeAspect="1"/>
          </p:cNvPicPr>
          <p:nvPr/>
        </p:nvPicPr>
        <p:blipFill>
          <a:blip r:embed="rId11"/>
          <a:stretch>
            <a:fillRect/>
          </a:stretch>
        </p:blipFill>
        <p:spPr>
          <a:xfrm>
            <a:off x="5953125" y="2387600"/>
            <a:ext cx="285750" cy="342900"/>
          </a:xfrm>
          <a:prstGeom prst="rect">
            <a:avLst/>
          </a:prstGeom>
        </p:spPr>
      </p:pic>
      <p:pic>
        <p:nvPicPr>
          <p:cNvPr id="11" name="Image 9" descr="preencoded.png"/>
          <p:cNvPicPr>
            <a:picLocks noChangeAspect="1"/>
          </p:cNvPicPr>
          <p:nvPr/>
        </p:nvPicPr>
        <p:blipFill>
          <a:blip r:embed="rId12"/>
          <a:stretch>
            <a:fillRect/>
          </a:stretch>
        </p:blipFill>
        <p:spPr>
          <a:xfrm>
            <a:off x="4460875" y="3416300"/>
            <a:ext cx="3270885" cy="1983105"/>
          </a:xfrm>
          <a:prstGeom prst="rect">
            <a:avLst/>
          </a:prstGeom>
        </p:spPr>
      </p:pic>
      <p:pic>
        <p:nvPicPr>
          <p:cNvPr id="12" name="Image 10" descr="preencoded.png"/>
          <p:cNvPicPr>
            <a:picLocks noChangeAspect="1"/>
          </p:cNvPicPr>
          <p:nvPr/>
        </p:nvPicPr>
        <p:blipFill>
          <a:blip r:embed="rId13"/>
          <a:stretch>
            <a:fillRect/>
          </a:stretch>
        </p:blipFill>
        <p:spPr>
          <a:xfrm>
            <a:off x="7874198" y="3254375"/>
            <a:ext cx="523280" cy="19050"/>
          </a:xfrm>
          <a:prstGeom prst="rect">
            <a:avLst/>
          </a:prstGeom>
        </p:spPr>
      </p:pic>
      <p:pic>
        <p:nvPicPr>
          <p:cNvPr id="13" name="Image 11" descr="preencoded.png"/>
          <p:cNvPicPr>
            <a:picLocks noChangeAspect="1"/>
          </p:cNvPicPr>
          <p:nvPr/>
        </p:nvPicPr>
        <p:blipFill>
          <a:blip r:embed="rId14"/>
          <a:stretch>
            <a:fillRect/>
          </a:stretch>
        </p:blipFill>
        <p:spPr>
          <a:xfrm>
            <a:off x="9889927" y="2273300"/>
            <a:ext cx="571500" cy="571500"/>
          </a:xfrm>
          <a:prstGeom prst="rect">
            <a:avLst/>
          </a:prstGeom>
        </p:spPr>
      </p:pic>
      <p:pic>
        <p:nvPicPr>
          <p:cNvPr id="14" name="Image 12" descr="preencoded.png"/>
          <p:cNvPicPr>
            <a:picLocks noChangeAspect="1"/>
          </p:cNvPicPr>
          <p:nvPr/>
        </p:nvPicPr>
        <p:blipFill>
          <a:blip r:embed="rId15"/>
          <a:stretch>
            <a:fillRect/>
          </a:stretch>
        </p:blipFill>
        <p:spPr>
          <a:xfrm>
            <a:off x="10051852" y="2387600"/>
            <a:ext cx="247650" cy="342900"/>
          </a:xfrm>
          <a:prstGeom prst="rect">
            <a:avLst/>
          </a:prstGeom>
        </p:spPr>
      </p:pic>
      <p:pic>
        <p:nvPicPr>
          <p:cNvPr id="15" name="Image 13" descr="preencoded.png"/>
          <p:cNvPicPr>
            <a:picLocks noChangeAspect="1"/>
          </p:cNvPicPr>
          <p:nvPr/>
        </p:nvPicPr>
        <p:blipFill>
          <a:blip r:embed="rId16"/>
          <a:stretch>
            <a:fillRect/>
          </a:stretch>
        </p:blipFill>
        <p:spPr>
          <a:xfrm>
            <a:off x="8540115" y="3416300"/>
            <a:ext cx="3270885" cy="1947545"/>
          </a:xfrm>
          <a:prstGeom prst="rect">
            <a:avLst/>
          </a:prstGeom>
        </p:spPr>
      </p:pic>
      <p:pic>
        <p:nvPicPr>
          <p:cNvPr id="16" name="Image 14" descr="preencoded.png"/>
          <p:cNvPicPr>
            <a:picLocks noChangeAspect="1"/>
          </p:cNvPicPr>
          <p:nvPr/>
        </p:nvPicPr>
        <p:blipFill>
          <a:blip r:embed="rId17"/>
          <a:stretch>
            <a:fillRect/>
          </a:stretch>
        </p:blipFill>
        <p:spPr>
          <a:xfrm>
            <a:off x="0" y="6285865"/>
            <a:ext cx="12192000" cy="572135"/>
          </a:xfrm>
          <a:prstGeom prst="rect">
            <a:avLst/>
          </a:prstGeom>
        </p:spPr>
      </p:pic>
      <p:sp>
        <p:nvSpPr>
          <p:cNvPr id="18"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前言：全会精神的时代召唤</a:t>
            </a:r>
            <a:endParaRPr lang="en-US" sz="2700" dirty="0"/>
          </a:p>
        </p:txBody>
      </p:sp>
      <p:sp>
        <p:nvSpPr>
          <p:cNvPr id="19" name="Text 1"/>
          <p:cNvSpPr/>
          <p:nvPr/>
        </p:nvSpPr>
        <p:spPr>
          <a:xfrm>
            <a:off x="609600" y="1295400"/>
            <a:ext cx="1097280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本讲稿围绕三个核心问题展开，旨在引导党员深刻认识全会重大意义，准确把握"十五五"宏伟蓝图和面临的形势任务，并明确新征程上的责任与担当。</a:t>
            </a:r>
            <a:endParaRPr lang="en-US" sz="1500" dirty="0"/>
          </a:p>
        </p:txBody>
      </p:sp>
      <p:sp>
        <p:nvSpPr>
          <p:cNvPr id="20" name="Text 2"/>
          <p:cNvSpPr/>
          <p:nvPr/>
        </p:nvSpPr>
        <p:spPr>
          <a:xfrm>
            <a:off x="1673423" y="2997200"/>
            <a:ext cx="822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怎么看</a:t>
            </a:r>
            <a:endParaRPr lang="en-US" sz="1800" dirty="0"/>
          </a:p>
        </p:txBody>
      </p:sp>
      <p:sp>
        <p:nvSpPr>
          <p:cNvPr id="21" name="Text 3"/>
          <p:cNvSpPr/>
          <p:nvPr/>
        </p:nvSpPr>
        <p:spPr>
          <a:xfrm>
            <a:off x="533400" y="3530600"/>
            <a:ext cx="2935605" cy="304800"/>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深刻认识全会重大意义</a:t>
            </a:r>
            <a:endParaRPr lang="en-US" sz="1350" dirty="0"/>
          </a:p>
        </p:txBody>
      </p:sp>
      <p:sp>
        <p:nvSpPr>
          <p:cNvPr id="22" name="Text 4"/>
          <p:cNvSpPr/>
          <p:nvPr/>
        </p:nvSpPr>
        <p:spPr>
          <a:xfrm>
            <a:off x="533400" y="3811270"/>
            <a:ext cx="2935605" cy="290830"/>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把握"十四五"成就与经验</a:t>
            </a:r>
            <a:endParaRPr lang="en-US" sz="1350" dirty="0"/>
          </a:p>
        </p:txBody>
      </p:sp>
      <p:sp>
        <p:nvSpPr>
          <p:cNvPr id="23" name="Text 5"/>
          <p:cNvSpPr/>
          <p:nvPr/>
        </p:nvSpPr>
        <p:spPr>
          <a:xfrm>
            <a:off x="5753100" y="2997200"/>
            <a:ext cx="822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怎么想</a:t>
            </a:r>
            <a:endParaRPr lang="en-US" sz="1800" dirty="0"/>
          </a:p>
        </p:txBody>
      </p:sp>
      <p:sp>
        <p:nvSpPr>
          <p:cNvPr id="24" name="Text 6"/>
          <p:cNvSpPr/>
          <p:nvPr/>
        </p:nvSpPr>
        <p:spPr>
          <a:xfrm>
            <a:off x="4613275" y="3556635"/>
            <a:ext cx="2956560" cy="278765"/>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准确把握"十五五"宏伟蓝图</a:t>
            </a:r>
            <a:endParaRPr lang="en-US" sz="1350" dirty="0"/>
          </a:p>
        </p:txBody>
      </p:sp>
      <p:sp>
        <p:nvSpPr>
          <p:cNvPr id="25" name="Text 7"/>
          <p:cNvSpPr/>
          <p:nvPr/>
        </p:nvSpPr>
        <p:spPr>
          <a:xfrm>
            <a:off x="4613275" y="3835400"/>
            <a:ext cx="2929255" cy="266700"/>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分析面临的形势任务</a:t>
            </a:r>
            <a:endParaRPr lang="en-US" sz="1350" dirty="0"/>
          </a:p>
        </p:txBody>
      </p:sp>
      <p:sp>
        <p:nvSpPr>
          <p:cNvPr id="26" name="Text 8"/>
          <p:cNvSpPr/>
          <p:nvPr/>
        </p:nvSpPr>
        <p:spPr>
          <a:xfrm>
            <a:off x="9832777" y="2997200"/>
            <a:ext cx="822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怎么干</a:t>
            </a:r>
            <a:endParaRPr lang="en-US" sz="1800" dirty="0"/>
          </a:p>
        </p:txBody>
      </p:sp>
      <p:sp>
        <p:nvSpPr>
          <p:cNvPr id="27" name="Text 9"/>
          <p:cNvSpPr/>
          <p:nvPr/>
        </p:nvSpPr>
        <p:spPr>
          <a:xfrm>
            <a:off x="8692515" y="3568700"/>
            <a:ext cx="2955925" cy="266700"/>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明确新征程上的责任与担当</a:t>
            </a:r>
            <a:endParaRPr lang="en-US" sz="1350" dirty="0"/>
          </a:p>
        </p:txBody>
      </p:sp>
      <p:sp>
        <p:nvSpPr>
          <p:cNvPr id="28" name="Text 10"/>
          <p:cNvSpPr/>
          <p:nvPr/>
        </p:nvSpPr>
        <p:spPr>
          <a:xfrm>
            <a:off x="8692515" y="3835400"/>
            <a:ext cx="2935605" cy="266700"/>
          </a:xfrm>
          <a:prstGeom prst="rect">
            <a:avLst/>
          </a:prstGeom>
          <a:noFill/>
        </p:spPr>
        <p:txBody>
          <a:bodyPr vert="horz" wrap="square" lIns="0" tIns="0" rIns="0" bIns="0" rtlCol="0" anchor="t"/>
          <a:lstStyle/>
          <a:p>
            <a:pPr marL="0" indent="0" algn="ctr">
              <a:lnSpc>
                <a:spcPts val="2100"/>
              </a:lnSpc>
              <a:buNone/>
            </a:pPr>
            <a:r>
              <a:rPr lang="en-US" sz="1350" dirty="0">
                <a:solidFill>
                  <a:srgbClr val="374151"/>
                </a:solidFill>
                <a:latin typeface="Noto Sans SC" pitchFamily="34" charset="0"/>
                <a:ea typeface="Noto Sans SC" pitchFamily="34" charset="-122"/>
                <a:cs typeface="Noto Sans SC" pitchFamily="34" charset="-120"/>
              </a:rPr>
              <a:t>转化为实际行动与成效</a:t>
            </a:r>
            <a:endParaRPr lang="en-US" sz="1350" dirty="0"/>
          </a:p>
        </p:txBody>
      </p:sp>
      <p:sp>
        <p:nvSpPr>
          <p:cNvPr id="29" name="Text 11"/>
          <p:cNvSpPr/>
          <p:nvPr/>
        </p:nvSpPr>
        <p:spPr>
          <a:xfrm>
            <a:off x="-762000" y="5829300"/>
            <a:ext cx="1371600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"历史的接力棒已传到我们这一代人手中，让我们高举旗帜，勇毅前行"</a:t>
            </a:r>
            <a:endParaRPr lang="en-US" sz="1500" dirty="0"/>
          </a:p>
        </p:txBody>
      </p:sp>
      <p:pic>
        <p:nvPicPr>
          <p:cNvPr id="17" name="Image 27" descr="preencoded.png"/>
          <p:cNvPicPr>
            <a:picLocks noChangeAspect="1"/>
          </p:cNvPicPr>
          <p:nvPr/>
        </p:nvPicPr>
        <p:blipFill>
          <a:blip r:embed="rId18"/>
          <a:stretch>
            <a:fillRect/>
          </a:stretch>
        </p:blipFill>
        <p:spPr>
          <a:xfrm>
            <a:off x="701675" y="4362393"/>
            <a:ext cx="2743200" cy="721995"/>
          </a:xfrm>
          <a:prstGeom prst="rect">
            <a:avLst/>
          </a:prstGeom>
        </p:spPr>
      </p:pic>
      <p:pic>
        <p:nvPicPr>
          <p:cNvPr id="1026" name="Picture 2" descr="“流域经济”是“十五五”规划建议的新提法。视觉中国/图"/>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883271" y="4336473"/>
            <a:ext cx="2445784" cy="747915"/>
          </a:xfrm>
          <a:prstGeom prst="rect">
            <a:avLst/>
          </a:prstGeom>
          <a:noFill/>
          <a:extLst>
            <a:ext uri="{909E8E84-426E-40DD-AFC4-6F175D3DCCD1}">
              <a14:hiddenFill xmlns:a14="http://schemas.microsoft.com/office/drawing/2010/main">
                <a:solidFill>
                  <a:srgbClr val="FFFFFF"/>
                </a:solidFill>
              </a14:hiddenFill>
            </a:ext>
          </a:extLst>
        </p:spPr>
      </p:pic>
      <p:pic>
        <p:nvPicPr>
          <p:cNvPr id="30" name="图片 29"/>
          <p:cNvPicPr>
            <a:picLocks noChangeAspect="1"/>
          </p:cNvPicPr>
          <p:nvPr/>
        </p:nvPicPr>
        <p:blipFill>
          <a:blip r:embed="rId20"/>
          <a:stretch>
            <a:fillRect/>
          </a:stretch>
        </p:blipFill>
        <p:spPr>
          <a:xfrm>
            <a:off x="8829183" y="4362393"/>
            <a:ext cx="2753217" cy="72199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81000" y="1295400"/>
            <a:ext cx="11430000" cy="38100"/>
          </a:xfrm>
          <a:prstGeom prst="rect">
            <a:avLst/>
          </a:prstGeom>
        </p:spPr>
      </p:pic>
      <p:pic>
        <p:nvPicPr>
          <p:cNvPr id="5" name="Image 3" descr="preencoded.png"/>
          <p:cNvPicPr>
            <a:picLocks noChangeAspect="1"/>
          </p:cNvPicPr>
          <p:nvPr/>
        </p:nvPicPr>
        <p:blipFill>
          <a:blip r:embed="rId6"/>
          <a:stretch>
            <a:fillRect/>
          </a:stretch>
        </p:blipFill>
        <p:spPr>
          <a:xfrm>
            <a:off x="2590800" y="1238250"/>
            <a:ext cx="152400" cy="152400"/>
          </a:xfrm>
          <a:prstGeom prst="rect">
            <a:avLst/>
          </a:prstGeom>
        </p:spPr>
      </p:pic>
      <p:pic>
        <p:nvPicPr>
          <p:cNvPr id="6" name="Image 4" descr="preencoded.png"/>
          <p:cNvPicPr>
            <a:picLocks noChangeAspect="1"/>
          </p:cNvPicPr>
          <p:nvPr/>
        </p:nvPicPr>
        <p:blipFill>
          <a:blip r:embed="rId6"/>
          <a:stretch>
            <a:fillRect/>
          </a:stretch>
        </p:blipFill>
        <p:spPr>
          <a:xfrm>
            <a:off x="4876800" y="1238250"/>
            <a:ext cx="152400" cy="152400"/>
          </a:xfrm>
          <a:prstGeom prst="rect">
            <a:avLst/>
          </a:prstGeom>
        </p:spPr>
      </p:pic>
      <p:pic>
        <p:nvPicPr>
          <p:cNvPr id="7" name="Image 5" descr="preencoded.png"/>
          <p:cNvPicPr>
            <a:picLocks noChangeAspect="1"/>
          </p:cNvPicPr>
          <p:nvPr/>
        </p:nvPicPr>
        <p:blipFill>
          <a:blip r:embed="rId7"/>
          <a:stretch>
            <a:fillRect/>
          </a:stretch>
        </p:blipFill>
        <p:spPr>
          <a:xfrm>
            <a:off x="7162800" y="1238250"/>
            <a:ext cx="152400" cy="152400"/>
          </a:xfrm>
          <a:prstGeom prst="rect">
            <a:avLst/>
          </a:prstGeom>
        </p:spPr>
      </p:pic>
      <p:pic>
        <p:nvPicPr>
          <p:cNvPr id="8" name="Image 6" descr="preencoded.png"/>
          <p:cNvPicPr>
            <a:picLocks noChangeAspect="1"/>
          </p:cNvPicPr>
          <p:nvPr/>
        </p:nvPicPr>
        <p:blipFill>
          <a:blip r:embed="rId6"/>
          <a:stretch>
            <a:fillRect/>
          </a:stretch>
        </p:blipFill>
        <p:spPr>
          <a:xfrm>
            <a:off x="9448800" y="1238250"/>
            <a:ext cx="152400" cy="152400"/>
          </a:xfrm>
          <a:prstGeom prst="rect">
            <a:avLst/>
          </a:prstGeom>
        </p:spPr>
      </p:pic>
      <p:pic>
        <p:nvPicPr>
          <p:cNvPr id="9" name="Image 7" descr="preencoded.png"/>
          <p:cNvPicPr>
            <a:picLocks noChangeAspect="1"/>
          </p:cNvPicPr>
          <p:nvPr/>
        </p:nvPicPr>
        <p:blipFill>
          <a:blip r:embed="rId8"/>
          <a:stretch>
            <a:fillRect/>
          </a:stretch>
        </p:blipFill>
        <p:spPr>
          <a:xfrm>
            <a:off x="381000" y="1943100"/>
            <a:ext cx="11430000" cy="762000"/>
          </a:xfrm>
          <a:prstGeom prst="rect">
            <a:avLst/>
          </a:prstGeom>
        </p:spPr>
      </p:pic>
      <p:pic>
        <p:nvPicPr>
          <p:cNvPr id="10" name="Image 8" descr="preencoded.png"/>
          <p:cNvPicPr>
            <a:picLocks noChangeAspect="1"/>
          </p:cNvPicPr>
          <p:nvPr/>
        </p:nvPicPr>
        <p:blipFill>
          <a:blip r:embed="rId9"/>
          <a:stretch>
            <a:fillRect/>
          </a:stretch>
        </p:blipFill>
        <p:spPr>
          <a:xfrm>
            <a:off x="381000" y="3009900"/>
            <a:ext cx="5600700" cy="1181100"/>
          </a:xfrm>
          <a:prstGeom prst="rect">
            <a:avLst/>
          </a:prstGeom>
        </p:spPr>
      </p:pic>
      <p:pic>
        <p:nvPicPr>
          <p:cNvPr id="11" name="Image 9" descr="preencoded.png"/>
          <p:cNvPicPr>
            <a:picLocks noChangeAspect="1"/>
          </p:cNvPicPr>
          <p:nvPr/>
        </p:nvPicPr>
        <p:blipFill>
          <a:blip r:embed="rId10"/>
          <a:stretch>
            <a:fillRect/>
          </a:stretch>
        </p:blipFill>
        <p:spPr>
          <a:xfrm>
            <a:off x="533400" y="3162300"/>
            <a:ext cx="228600" cy="304800"/>
          </a:xfrm>
          <a:prstGeom prst="rect">
            <a:avLst/>
          </a:prstGeom>
        </p:spPr>
      </p:pic>
      <p:pic>
        <p:nvPicPr>
          <p:cNvPr id="12" name="Image 10" descr="preencoded.png"/>
          <p:cNvPicPr>
            <a:picLocks noChangeAspect="1"/>
          </p:cNvPicPr>
          <p:nvPr/>
        </p:nvPicPr>
        <p:blipFill>
          <a:blip r:embed="rId9"/>
          <a:stretch>
            <a:fillRect/>
          </a:stretch>
        </p:blipFill>
        <p:spPr>
          <a:xfrm>
            <a:off x="6210300" y="3009900"/>
            <a:ext cx="5600700" cy="1181100"/>
          </a:xfrm>
          <a:prstGeom prst="rect">
            <a:avLst/>
          </a:prstGeom>
        </p:spPr>
      </p:pic>
      <p:pic>
        <p:nvPicPr>
          <p:cNvPr id="13" name="Image 11" descr="preencoded.png"/>
          <p:cNvPicPr>
            <a:picLocks noChangeAspect="1"/>
          </p:cNvPicPr>
          <p:nvPr/>
        </p:nvPicPr>
        <p:blipFill>
          <a:blip r:embed="rId11"/>
          <a:stretch>
            <a:fillRect/>
          </a:stretch>
        </p:blipFill>
        <p:spPr>
          <a:xfrm>
            <a:off x="6362700" y="3162300"/>
            <a:ext cx="285750" cy="304800"/>
          </a:xfrm>
          <a:prstGeom prst="rect">
            <a:avLst/>
          </a:prstGeom>
        </p:spPr>
      </p:pic>
      <p:pic>
        <p:nvPicPr>
          <p:cNvPr id="14" name="Image 12" descr="preencoded.png"/>
          <p:cNvPicPr>
            <a:picLocks noChangeAspect="1"/>
          </p:cNvPicPr>
          <p:nvPr/>
        </p:nvPicPr>
        <p:blipFill>
          <a:blip r:embed="rId12"/>
          <a:stretch>
            <a:fillRect/>
          </a:stretch>
        </p:blipFill>
        <p:spPr>
          <a:xfrm>
            <a:off x="381000" y="4495800"/>
            <a:ext cx="11430000" cy="1783080"/>
          </a:xfrm>
          <a:prstGeom prst="rect">
            <a:avLst/>
          </a:prstGeom>
        </p:spPr>
      </p:pic>
      <p:pic>
        <p:nvPicPr>
          <p:cNvPr id="15" name="Image 13" descr="preencoded.png"/>
          <p:cNvPicPr>
            <a:picLocks noChangeAspect="1"/>
          </p:cNvPicPr>
          <p:nvPr/>
        </p:nvPicPr>
        <p:blipFill>
          <a:blip r:embed="rId13"/>
          <a:stretch>
            <a:fillRect/>
          </a:stretch>
        </p:blipFill>
        <p:spPr>
          <a:xfrm>
            <a:off x="609600" y="4819650"/>
            <a:ext cx="285750" cy="342900"/>
          </a:xfrm>
          <a:prstGeom prst="rect">
            <a:avLst/>
          </a:prstGeom>
        </p:spPr>
      </p:pic>
      <p:pic>
        <p:nvPicPr>
          <p:cNvPr id="16" name="Image 14" descr="preencoded.png"/>
          <p:cNvPicPr>
            <a:picLocks noChangeAspect="1"/>
          </p:cNvPicPr>
          <p:nvPr/>
        </p:nvPicPr>
        <p:blipFill>
          <a:blip r:embed="rId14"/>
          <a:stretch>
            <a:fillRect/>
          </a:stretch>
        </p:blipFill>
        <p:spPr>
          <a:xfrm>
            <a:off x="0" y="6515100"/>
            <a:ext cx="12192000" cy="342900"/>
          </a:xfrm>
          <a:prstGeom prst="rect">
            <a:avLst/>
          </a:prstGeom>
        </p:spPr>
      </p:pic>
      <p:sp>
        <p:nvSpPr>
          <p:cNvPr id="18"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结语：历史接力棒中的使命担当</a:t>
            </a:r>
            <a:endParaRPr lang="en-US" sz="2700" dirty="0"/>
          </a:p>
        </p:txBody>
      </p:sp>
      <p:sp>
        <p:nvSpPr>
          <p:cNvPr id="19" name="Text 1"/>
          <p:cNvSpPr/>
          <p:nvPr/>
        </p:nvSpPr>
        <p:spPr>
          <a:xfrm>
            <a:off x="381000" y="1524000"/>
            <a:ext cx="640080" cy="190500"/>
          </a:xfrm>
          <a:prstGeom prst="rect">
            <a:avLst/>
          </a:prstGeom>
          <a:noFill/>
        </p:spPr>
        <p:txBody>
          <a:bodyPr vert="horz" wrap="square" lIns="0" tIns="0" rIns="0" bIns="0" rtlCol="0" anchor="t"/>
          <a:lstStyle/>
          <a:p>
            <a:pPr marL="0" indent="0">
              <a:lnSpc>
                <a:spcPts val="1500"/>
              </a:lnSpc>
              <a:buNone/>
            </a:pPr>
            <a:r>
              <a:rPr lang="en-US" sz="1050" dirty="0">
                <a:solidFill>
                  <a:srgbClr val="4B5563"/>
                </a:solidFill>
                <a:latin typeface="Noto Sans SC" pitchFamily="34" charset="0"/>
                <a:ea typeface="Noto Sans SC" pitchFamily="34" charset="-122"/>
                <a:cs typeface="Noto Sans SC" pitchFamily="34" charset="-120"/>
              </a:rPr>
              <a:t>历史起点</a:t>
            </a:r>
            <a:endParaRPr lang="en-US" sz="1050" dirty="0"/>
          </a:p>
        </p:txBody>
      </p:sp>
      <p:sp>
        <p:nvSpPr>
          <p:cNvPr id="20" name="Text 2"/>
          <p:cNvSpPr/>
          <p:nvPr/>
        </p:nvSpPr>
        <p:spPr>
          <a:xfrm>
            <a:off x="4013150" y="1524000"/>
            <a:ext cx="640080" cy="190500"/>
          </a:xfrm>
          <a:prstGeom prst="rect">
            <a:avLst/>
          </a:prstGeom>
          <a:noFill/>
        </p:spPr>
        <p:txBody>
          <a:bodyPr vert="horz" wrap="square" lIns="0" tIns="0" rIns="0" bIns="0" rtlCol="0" anchor="t"/>
          <a:lstStyle/>
          <a:p>
            <a:pPr marL="0" indent="0">
              <a:lnSpc>
                <a:spcPts val="1500"/>
              </a:lnSpc>
              <a:buNone/>
            </a:pPr>
            <a:r>
              <a:rPr lang="en-US" sz="1050" dirty="0">
                <a:solidFill>
                  <a:srgbClr val="4B5563"/>
                </a:solidFill>
                <a:latin typeface="Noto Sans SC" pitchFamily="34" charset="0"/>
                <a:ea typeface="Noto Sans SC" pitchFamily="34" charset="-122"/>
                <a:cs typeface="Noto Sans SC" pitchFamily="34" charset="-120"/>
              </a:rPr>
              <a:t>接力前进</a:t>
            </a:r>
            <a:endParaRPr lang="en-US" sz="1050" dirty="0"/>
          </a:p>
        </p:txBody>
      </p:sp>
      <p:sp>
        <p:nvSpPr>
          <p:cNvPr id="21" name="Text 3"/>
          <p:cNvSpPr/>
          <p:nvPr/>
        </p:nvSpPr>
        <p:spPr>
          <a:xfrm>
            <a:off x="7645301" y="1524000"/>
            <a:ext cx="640080" cy="190500"/>
          </a:xfrm>
          <a:prstGeom prst="rect">
            <a:avLst/>
          </a:prstGeom>
          <a:noFill/>
        </p:spPr>
        <p:txBody>
          <a:bodyPr vert="horz" wrap="square" lIns="0" tIns="0" rIns="0" bIns="0" rtlCol="0" anchor="t"/>
          <a:lstStyle/>
          <a:p>
            <a:pPr marL="0" indent="0">
              <a:lnSpc>
                <a:spcPts val="1500"/>
              </a:lnSpc>
              <a:buNone/>
            </a:pPr>
            <a:r>
              <a:rPr lang="en-US" sz="1050" dirty="0">
                <a:solidFill>
                  <a:srgbClr val="4B5563"/>
                </a:solidFill>
                <a:latin typeface="Noto Sans SC" pitchFamily="34" charset="0"/>
                <a:ea typeface="Noto Sans SC" pitchFamily="34" charset="-122"/>
                <a:cs typeface="Noto Sans SC" pitchFamily="34" charset="-120"/>
              </a:rPr>
              <a:t>砥砺前行</a:t>
            </a:r>
            <a:endParaRPr lang="en-US" sz="1050" dirty="0"/>
          </a:p>
        </p:txBody>
      </p:sp>
      <p:sp>
        <p:nvSpPr>
          <p:cNvPr id="22" name="Text 4"/>
          <p:cNvSpPr/>
          <p:nvPr/>
        </p:nvSpPr>
        <p:spPr>
          <a:xfrm>
            <a:off x="11277451" y="1524000"/>
            <a:ext cx="640080" cy="190500"/>
          </a:xfrm>
          <a:prstGeom prst="rect">
            <a:avLst/>
          </a:prstGeom>
          <a:noFill/>
        </p:spPr>
        <p:txBody>
          <a:bodyPr vert="horz" wrap="square" lIns="0" tIns="0" rIns="0" bIns="0" rtlCol="0" anchor="t"/>
          <a:lstStyle/>
          <a:p>
            <a:pPr marL="0" indent="0">
              <a:lnSpc>
                <a:spcPts val="1500"/>
              </a:lnSpc>
              <a:buNone/>
            </a:pPr>
            <a:r>
              <a:rPr lang="en-US" sz="1050" dirty="0">
                <a:solidFill>
                  <a:srgbClr val="4B5563"/>
                </a:solidFill>
                <a:latin typeface="Noto Sans SC" pitchFamily="34" charset="0"/>
                <a:ea typeface="Noto Sans SC" pitchFamily="34" charset="-122"/>
                <a:cs typeface="Noto Sans SC" pitchFamily="34" charset="-120"/>
              </a:rPr>
              <a:t>民族复兴</a:t>
            </a:r>
            <a:endParaRPr lang="en-US" sz="1050" dirty="0"/>
          </a:p>
        </p:txBody>
      </p:sp>
      <p:sp>
        <p:nvSpPr>
          <p:cNvPr id="23" name="Text 5"/>
          <p:cNvSpPr/>
          <p:nvPr/>
        </p:nvSpPr>
        <p:spPr>
          <a:xfrm>
            <a:off x="609600" y="2171700"/>
            <a:ext cx="13167360" cy="304800"/>
          </a:xfrm>
          <a:prstGeom prst="rect">
            <a:avLst/>
          </a:prstGeom>
          <a:noFill/>
        </p:spPr>
        <p:txBody>
          <a:bodyPr vert="horz" wrap="square" lIns="0" tIns="0" rIns="0" bIns="0" rtlCol="0" anchor="t"/>
          <a:lstStyle/>
          <a:p>
            <a:pPr marL="0" indent="0">
              <a:lnSpc>
                <a:spcPts val="2400"/>
              </a:lnSpc>
              <a:buNone/>
            </a:pPr>
            <a:r>
              <a:rPr lang="en-US" sz="1800" b="1" i="1" dirty="0">
                <a:solidFill>
                  <a:srgbClr val="B91C1C"/>
                </a:solidFill>
                <a:latin typeface="Noto Sans SC" pitchFamily="34" charset="0"/>
                <a:ea typeface="Noto Sans SC" pitchFamily="34" charset="-122"/>
                <a:cs typeface="Noto Sans SC" pitchFamily="34" charset="-120"/>
              </a:rPr>
              <a:t>"中华民族伟大复兴的征程是一场波澜壮阔的接力跑，历史的接力棒已传到我们这一代人手中。"</a:t>
            </a:r>
            <a:endParaRPr lang="en-US" sz="1800" dirty="0"/>
          </a:p>
        </p:txBody>
      </p:sp>
      <p:sp>
        <p:nvSpPr>
          <p:cNvPr id="24" name="Text 6"/>
          <p:cNvSpPr/>
          <p:nvPr/>
        </p:nvSpPr>
        <p:spPr>
          <a:xfrm>
            <a:off x="876300" y="3181350"/>
            <a:ext cx="2514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高举旗帜，坚定理想信念</a:t>
            </a:r>
            <a:endParaRPr lang="en-US" sz="1500" dirty="0"/>
          </a:p>
        </p:txBody>
      </p:sp>
      <p:sp>
        <p:nvSpPr>
          <p:cNvPr id="25" name="Text 7"/>
          <p:cNvSpPr/>
          <p:nvPr/>
        </p:nvSpPr>
        <p:spPr>
          <a:xfrm>
            <a:off x="533400" y="3581400"/>
            <a:ext cx="52959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更加紧密地团结在以习近平同志为核心的党中央周围，将学习贯彻二十届四中全会精神转化为锐意进取、攻坚克难的实际行动。</a:t>
            </a:r>
            <a:endParaRPr lang="en-US" sz="1200" dirty="0"/>
          </a:p>
        </p:txBody>
      </p:sp>
      <p:sp>
        <p:nvSpPr>
          <p:cNvPr id="26" name="Text 8"/>
          <p:cNvSpPr/>
          <p:nvPr/>
        </p:nvSpPr>
        <p:spPr>
          <a:xfrm>
            <a:off x="6762750" y="3181350"/>
            <a:ext cx="20574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团结奋斗，共创伟业</a:t>
            </a:r>
            <a:endParaRPr lang="en-US" sz="1500" dirty="0"/>
          </a:p>
        </p:txBody>
      </p:sp>
      <p:sp>
        <p:nvSpPr>
          <p:cNvPr id="27" name="Text 9"/>
          <p:cNvSpPr/>
          <p:nvPr/>
        </p:nvSpPr>
        <p:spPr>
          <a:xfrm>
            <a:off x="6362700" y="3581400"/>
            <a:ext cx="52959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以"功成不必在我"的精神境界和"功成必定有我"的历史担当，顽强拼搏，为基本实现社会主义现代化，为全面推进强国建设、民族复兴伟业而努力奋斗。</a:t>
            </a:r>
            <a:endParaRPr lang="en-US" sz="1200" dirty="0"/>
          </a:p>
        </p:txBody>
      </p:sp>
      <p:sp>
        <p:nvSpPr>
          <p:cNvPr id="28" name="Text 10"/>
          <p:cNvSpPr/>
          <p:nvPr/>
        </p:nvSpPr>
        <p:spPr>
          <a:xfrm>
            <a:off x="1047750" y="4724400"/>
            <a:ext cx="1053465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全体党员应更加紧密地团结在以习近平同志为核心的党中央周围，高举习近平新时代中国特色社会主义思想伟大旗帜，在各自岗位上发光发热，为实现中华民族伟大复兴的中国梦贡献力量。</a:t>
            </a:r>
            <a:endParaRPr lang="en-US" sz="1500" dirty="0"/>
          </a:p>
        </p:txBody>
      </p:sp>
      <p:pic>
        <p:nvPicPr>
          <p:cNvPr id="9218" name="Picture 2" descr="图片"/>
          <p:cNvPicPr>
            <a:picLocks noChangeAspect="1" noChangeArrowheads="1"/>
          </p:cNvPicPr>
          <p:nvPr/>
        </p:nvPicPr>
        <p:blipFill rotWithShape="1">
          <a:blip r:embed="rId15">
            <a:extLst>
              <a:ext uri="{28A0092B-C50C-407E-A947-70E740481C1C}">
                <a14:useLocalDpi xmlns:a14="http://schemas.microsoft.com/office/drawing/2010/main" val="0"/>
              </a:ext>
            </a:extLst>
          </a:blip>
          <a:srcRect t="18111"/>
          <a:stretch/>
        </p:blipFill>
        <p:spPr bwMode="auto">
          <a:xfrm rot="16200000">
            <a:off x="8274191" y="2979865"/>
            <a:ext cx="825753" cy="576262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图片"/>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16200000">
            <a:off x="2862270" y="3374573"/>
            <a:ext cx="876821" cy="5010150"/>
          </a:xfrm>
          <a:prstGeom prst="rect">
            <a:avLst/>
          </a:prstGeom>
          <a:noFill/>
          <a:extLst>
            <a:ext uri="{909E8E84-426E-40DD-AFC4-6F175D3DCCD1}">
              <a14:hiddenFill xmlns:a14="http://schemas.microsoft.com/office/drawing/2010/main">
                <a:solidFill>
                  <a:srgbClr val="FFFFFF"/>
                </a:solidFill>
              </a14:hiddenFill>
            </a:ext>
          </a:extLst>
        </p:spPr>
      </p:pic>
      <p:sp>
        <p:nvSpPr>
          <p:cNvPr id="34"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476250" y="1000125"/>
            <a:ext cx="1028700" cy="914400"/>
          </a:xfrm>
          <a:prstGeom prst="rect">
            <a:avLst/>
          </a:prstGeom>
        </p:spPr>
      </p:pic>
      <p:pic>
        <p:nvPicPr>
          <p:cNvPr id="4" name="Image 2" descr="preencoded.png"/>
          <p:cNvPicPr>
            <a:picLocks noChangeAspect="1"/>
          </p:cNvPicPr>
          <p:nvPr/>
        </p:nvPicPr>
        <p:blipFill>
          <a:blip r:embed="rId5"/>
          <a:stretch>
            <a:fillRect/>
          </a:stretch>
        </p:blipFill>
        <p:spPr>
          <a:xfrm>
            <a:off x="10467975" y="1943100"/>
            <a:ext cx="771525" cy="685800"/>
          </a:xfrm>
          <a:prstGeom prst="rect">
            <a:avLst/>
          </a:prstGeom>
        </p:spPr>
      </p:pic>
      <p:pic>
        <p:nvPicPr>
          <p:cNvPr id="5" name="Image 3" descr="preencoded.png"/>
          <p:cNvPicPr>
            <a:picLocks noChangeAspect="1"/>
          </p:cNvPicPr>
          <p:nvPr/>
        </p:nvPicPr>
        <p:blipFill>
          <a:blip r:embed="rId6"/>
          <a:stretch>
            <a:fillRect/>
          </a:stretch>
        </p:blipFill>
        <p:spPr>
          <a:xfrm>
            <a:off x="1905000" y="4857750"/>
            <a:ext cx="647700" cy="571500"/>
          </a:xfrm>
          <a:prstGeom prst="rect">
            <a:avLst/>
          </a:prstGeom>
        </p:spPr>
      </p:pic>
      <p:pic>
        <p:nvPicPr>
          <p:cNvPr id="6" name="Image 4" descr="preencoded.png"/>
          <p:cNvPicPr>
            <a:picLocks noChangeAspect="1"/>
          </p:cNvPicPr>
          <p:nvPr/>
        </p:nvPicPr>
        <p:blipFill>
          <a:blip r:embed="rId7"/>
          <a:stretch>
            <a:fillRect/>
          </a:stretch>
        </p:blipFill>
        <p:spPr>
          <a:xfrm>
            <a:off x="0" y="0"/>
            <a:ext cx="12192000" cy="685800"/>
          </a:xfrm>
          <a:prstGeom prst="rect">
            <a:avLst/>
          </a:prstGeom>
        </p:spPr>
      </p:pic>
      <p:pic>
        <p:nvPicPr>
          <p:cNvPr id="7" name="Image 5" descr="preencoded.png"/>
          <p:cNvPicPr>
            <a:picLocks noChangeAspect="1"/>
          </p:cNvPicPr>
          <p:nvPr/>
        </p:nvPicPr>
        <p:blipFill>
          <a:blip r:embed="rId8"/>
          <a:stretch>
            <a:fillRect/>
          </a:stretch>
        </p:blipFill>
        <p:spPr>
          <a:xfrm>
            <a:off x="381000" y="1066800"/>
            <a:ext cx="11430000" cy="647700"/>
          </a:xfrm>
          <a:prstGeom prst="rect">
            <a:avLst/>
          </a:prstGeom>
        </p:spPr>
      </p:pic>
      <p:pic>
        <p:nvPicPr>
          <p:cNvPr id="8" name="Image 6" descr="preencoded.png"/>
          <p:cNvPicPr>
            <a:picLocks noChangeAspect="1"/>
          </p:cNvPicPr>
          <p:nvPr/>
        </p:nvPicPr>
        <p:blipFill>
          <a:blip r:embed="rId9"/>
          <a:stretch>
            <a:fillRect/>
          </a:stretch>
        </p:blipFill>
        <p:spPr>
          <a:xfrm>
            <a:off x="381000" y="2019300"/>
            <a:ext cx="5600700" cy="1181100"/>
          </a:xfrm>
          <a:prstGeom prst="rect">
            <a:avLst/>
          </a:prstGeom>
        </p:spPr>
      </p:pic>
      <p:pic>
        <p:nvPicPr>
          <p:cNvPr id="9" name="Image 7" descr="preencoded.png"/>
          <p:cNvPicPr>
            <a:picLocks noChangeAspect="1"/>
          </p:cNvPicPr>
          <p:nvPr/>
        </p:nvPicPr>
        <p:blipFill>
          <a:blip r:embed="rId10"/>
          <a:stretch>
            <a:fillRect/>
          </a:stretch>
        </p:blipFill>
        <p:spPr>
          <a:xfrm>
            <a:off x="571500" y="2209800"/>
            <a:ext cx="476250" cy="476250"/>
          </a:xfrm>
          <a:prstGeom prst="rect">
            <a:avLst/>
          </a:prstGeom>
        </p:spPr>
      </p:pic>
      <p:pic>
        <p:nvPicPr>
          <p:cNvPr id="10" name="Image 8" descr="preencoded.png"/>
          <p:cNvPicPr>
            <a:picLocks noChangeAspect="1"/>
          </p:cNvPicPr>
          <p:nvPr/>
        </p:nvPicPr>
        <p:blipFill>
          <a:blip r:embed="rId11"/>
          <a:stretch>
            <a:fillRect/>
          </a:stretch>
        </p:blipFill>
        <p:spPr>
          <a:xfrm>
            <a:off x="714375" y="2314575"/>
            <a:ext cx="190500" cy="266700"/>
          </a:xfrm>
          <a:prstGeom prst="rect">
            <a:avLst/>
          </a:prstGeom>
        </p:spPr>
      </p:pic>
      <p:pic>
        <p:nvPicPr>
          <p:cNvPr id="11" name="Image 9" descr="preencoded.png"/>
          <p:cNvPicPr>
            <a:picLocks noChangeAspect="1"/>
          </p:cNvPicPr>
          <p:nvPr/>
        </p:nvPicPr>
        <p:blipFill>
          <a:blip r:embed="rId9"/>
          <a:stretch>
            <a:fillRect/>
          </a:stretch>
        </p:blipFill>
        <p:spPr>
          <a:xfrm>
            <a:off x="6210300" y="2019300"/>
            <a:ext cx="5600700" cy="1181100"/>
          </a:xfrm>
          <a:prstGeom prst="rect">
            <a:avLst/>
          </a:prstGeom>
        </p:spPr>
      </p:pic>
      <p:pic>
        <p:nvPicPr>
          <p:cNvPr id="12" name="Image 10" descr="preencoded.png"/>
          <p:cNvPicPr>
            <a:picLocks noChangeAspect="1"/>
          </p:cNvPicPr>
          <p:nvPr/>
        </p:nvPicPr>
        <p:blipFill>
          <a:blip r:embed="rId12"/>
          <a:stretch>
            <a:fillRect/>
          </a:stretch>
        </p:blipFill>
        <p:spPr>
          <a:xfrm>
            <a:off x="6400800" y="2209800"/>
            <a:ext cx="476250" cy="476250"/>
          </a:xfrm>
          <a:prstGeom prst="rect">
            <a:avLst/>
          </a:prstGeom>
        </p:spPr>
      </p:pic>
      <p:pic>
        <p:nvPicPr>
          <p:cNvPr id="13" name="Image 11" descr="preencoded.png"/>
          <p:cNvPicPr>
            <a:picLocks noChangeAspect="1"/>
          </p:cNvPicPr>
          <p:nvPr/>
        </p:nvPicPr>
        <p:blipFill>
          <a:blip r:embed="rId13"/>
          <a:stretch>
            <a:fillRect/>
          </a:stretch>
        </p:blipFill>
        <p:spPr>
          <a:xfrm>
            <a:off x="6553200" y="2314575"/>
            <a:ext cx="171450" cy="266700"/>
          </a:xfrm>
          <a:prstGeom prst="rect">
            <a:avLst/>
          </a:prstGeom>
        </p:spPr>
      </p:pic>
      <p:pic>
        <p:nvPicPr>
          <p:cNvPr id="14" name="Image 12" descr="preencoded.png"/>
          <p:cNvPicPr>
            <a:picLocks noChangeAspect="1"/>
          </p:cNvPicPr>
          <p:nvPr/>
        </p:nvPicPr>
        <p:blipFill>
          <a:blip r:embed="rId9"/>
          <a:stretch>
            <a:fillRect/>
          </a:stretch>
        </p:blipFill>
        <p:spPr>
          <a:xfrm>
            <a:off x="381000" y="3429000"/>
            <a:ext cx="5600700" cy="1181100"/>
          </a:xfrm>
          <a:prstGeom prst="rect">
            <a:avLst/>
          </a:prstGeom>
        </p:spPr>
      </p:pic>
      <p:pic>
        <p:nvPicPr>
          <p:cNvPr id="15" name="Image 13" descr="preencoded.png"/>
          <p:cNvPicPr>
            <a:picLocks noChangeAspect="1"/>
          </p:cNvPicPr>
          <p:nvPr/>
        </p:nvPicPr>
        <p:blipFill>
          <a:blip r:embed="rId14"/>
          <a:stretch>
            <a:fillRect/>
          </a:stretch>
        </p:blipFill>
        <p:spPr>
          <a:xfrm>
            <a:off x="571500" y="3619500"/>
            <a:ext cx="476250" cy="476250"/>
          </a:xfrm>
          <a:prstGeom prst="rect">
            <a:avLst/>
          </a:prstGeom>
        </p:spPr>
      </p:pic>
      <p:pic>
        <p:nvPicPr>
          <p:cNvPr id="16" name="Image 14" descr="preencoded.png"/>
          <p:cNvPicPr>
            <a:picLocks noChangeAspect="1"/>
          </p:cNvPicPr>
          <p:nvPr/>
        </p:nvPicPr>
        <p:blipFill>
          <a:blip r:embed="rId15"/>
          <a:stretch>
            <a:fillRect/>
          </a:stretch>
        </p:blipFill>
        <p:spPr>
          <a:xfrm>
            <a:off x="690563" y="3724275"/>
            <a:ext cx="238125" cy="266700"/>
          </a:xfrm>
          <a:prstGeom prst="rect">
            <a:avLst/>
          </a:prstGeom>
        </p:spPr>
      </p:pic>
      <p:pic>
        <p:nvPicPr>
          <p:cNvPr id="17" name="Image 15" descr="preencoded.png"/>
          <p:cNvPicPr>
            <a:picLocks noChangeAspect="1"/>
          </p:cNvPicPr>
          <p:nvPr/>
        </p:nvPicPr>
        <p:blipFill>
          <a:blip r:embed="rId9"/>
          <a:stretch>
            <a:fillRect/>
          </a:stretch>
        </p:blipFill>
        <p:spPr>
          <a:xfrm>
            <a:off x="6210300" y="3429000"/>
            <a:ext cx="5600700" cy="1181100"/>
          </a:xfrm>
          <a:prstGeom prst="rect">
            <a:avLst/>
          </a:prstGeom>
        </p:spPr>
      </p:pic>
      <p:pic>
        <p:nvPicPr>
          <p:cNvPr id="18" name="Image 16" descr="preencoded.png"/>
          <p:cNvPicPr>
            <a:picLocks noChangeAspect="1"/>
          </p:cNvPicPr>
          <p:nvPr/>
        </p:nvPicPr>
        <p:blipFill>
          <a:blip r:embed="rId16"/>
          <a:stretch>
            <a:fillRect/>
          </a:stretch>
        </p:blipFill>
        <p:spPr>
          <a:xfrm>
            <a:off x="6400800" y="3619500"/>
            <a:ext cx="476250" cy="476250"/>
          </a:xfrm>
          <a:prstGeom prst="rect">
            <a:avLst/>
          </a:prstGeom>
        </p:spPr>
      </p:pic>
      <p:pic>
        <p:nvPicPr>
          <p:cNvPr id="19" name="Image 17" descr="preencoded.png"/>
          <p:cNvPicPr>
            <a:picLocks noChangeAspect="1"/>
          </p:cNvPicPr>
          <p:nvPr/>
        </p:nvPicPr>
        <p:blipFill>
          <a:blip r:embed="rId17"/>
          <a:stretch>
            <a:fillRect/>
          </a:stretch>
        </p:blipFill>
        <p:spPr>
          <a:xfrm>
            <a:off x="6543675" y="3724275"/>
            <a:ext cx="190500" cy="266700"/>
          </a:xfrm>
          <a:prstGeom prst="rect">
            <a:avLst/>
          </a:prstGeom>
        </p:spPr>
      </p:pic>
      <p:pic>
        <p:nvPicPr>
          <p:cNvPr id="20" name="Image 18" descr="preencoded.png"/>
          <p:cNvPicPr>
            <a:picLocks noChangeAspect="1"/>
          </p:cNvPicPr>
          <p:nvPr/>
        </p:nvPicPr>
        <p:blipFill>
          <a:blip r:embed="rId18"/>
          <a:stretch>
            <a:fillRect/>
          </a:stretch>
        </p:blipFill>
        <p:spPr>
          <a:xfrm>
            <a:off x="3067050" y="5133975"/>
            <a:ext cx="228600" cy="228600"/>
          </a:xfrm>
          <a:prstGeom prst="rect">
            <a:avLst/>
          </a:prstGeom>
        </p:spPr>
      </p:pic>
      <p:pic>
        <p:nvPicPr>
          <p:cNvPr id="21" name="Image 19" descr="preencoded.png"/>
          <p:cNvPicPr>
            <a:picLocks noChangeAspect="1"/>
          </p:cNvPicPr>
          <p:nvPr/>
        </p:nvPicPr>
        <p:blipFill>
          <a:blip r:embed="rId19"/>
          <a:stretch>
            <a:fillRect/>
          </a:stretch>
        </p:blipFill>
        <p:spPr>
          <a:xfrm>
            <a:off x="0" y="6515100"/>
            <a:ext cx="12192000" cy="342900"/>
          </a:xfrm>
          <a:prstGeom prst="rect">
            <a:avLst/>
          </a:prstGeom>
        </p:spPr>
      </p:pic>
      <p:sp>
        <p:nvSpPr>
          <p:cNvPr id="23"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团结奋斗 共谱新篇</a:t>
            </a:r>
            <a:endParaRPr lang="en-US" sz="2700" dirty="0"/>
          </a:p>
        </p:txBody>
      </p:sp>
      <p:sp>
        <p:nvSpPr>
          <p:cNvPr id="24" name="Text 1"/>
          <p:cNvSpPr/>
          <p:nvPr/>
        </p:nvSpPr>
        <p:spPr>
          <a:xfrm>
            <a:off x="571500" y="1257300"/>
            <a:ext cx="13258800" cy="266700"/>
          </a:xfrm>
          <a:prstGeom prst="rect">
            <a:avLst/>
          </a:prstGeom>
          <a:noFill/>
        </p:spPr>
        <p:txBody>
          <a:bodyPr vert="horz" wrap="square" lIns="0" tIns="0" rIns="0" bIns="0" rtlCol="0" anchor="t"/>
          <a:lstStyle/>
          <a:p>
            <a:pPr marL="0" indent="0">
              <a:lnSpc>
                <a:spcPts val="2100"/>
              </a:lnSpc>
              <a:buNone/>
            </a:pPr>
            <a:r>
              <a:rPr lang="en-US" sz="1500" i="1" dirty="0">
                <a:solidFill>
                  <a:srgbClr val="1F2937"/>
                </a:solidFill>
                <a:latin typeface="Noto Sans SC" pitchFamily="34" charset="0"/>
                <a:ea typeface="Noto Sans SC" pitchFamily="34" charset="-122"/>
                <a:cs typeface="Noto Sans SC" pitchFamily="34" charset="-120"/>
              </a:rPr>
              <a:t>"中华民族伟大复兴的征程是一场波澜壮阔的接力跑，历史的接力棒已传到我们这一代人手中。"</a:t>
            </a:r>
            <a:endParaRPr lang="en-US" sz="1500" dirty="0"/>
          </a:p>
        </p:txBody>
      </p:sp>
      <p:sp>
        <p:nvSpPr>
          <p:cNvPr id="25" name="Text 2"/>
          <p:cNvSpPr/>
          <p:nvPr/>
        </p:nvSpPr>
        <p:spPr>
          <a:xfrm>
            <a:off x="1200150" y="2209800"/>
            <a:ext cx="459105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高举旗帜，团结一心</a:t>
            </a:r>
            <a:endParaRPr lang="en-US" sz="1500" dirty="0"/>
          </a:p>
        </p:txBody>
      </p:sp>
      <p:sp>
        <p:nvSpPr>
          <p:cNvPr id="26" name="Text 3"/>
          <p:cNvSpPr/>
          <p:nvPr/>
        </p:nvSpPr>
        <p:spPr>
          <a:xfrm>
            <a:off x="1200150" y="2552700"/>
            <a:ext cx="459105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更加紧密地团结在以习近平同志为核心的党中央周围，坚决维护党中央权威和集中统一领导。</a:t>
            </a:r>
            <a:endParaRPr lang="en-US" sz="1200" dirty="0"/>
          </a:p>
        </p:txBody>
      </p:sp>
      <p:sp>
        <p:nvSpPr>
          <p:cNvPr id="27" name="Text 4"/>
          <p:cNvSpPr/>
          <p:nvPr/>
        </p:nvSpPr>
        <p:spPr>
          <a:xfrm>
            <a:off x="7029450" y="2209800"/>
            <a:ext cx="459105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学以致用，知行合一</a:t>
            </a:r>
            <a:endParaRPr lang="en-US" sz="1500" dirty="0"/>
          </a:p>
        </p:txBody>
      </p:sp>
      <p:sp>
        <p:nvSpPr>
          <p:cNvPr id="28" name="Text 5"/>
          <p:cNvSpPr/>
          <p:nvPr/>
        </p:nvSpPr>
        <p:spPr>
          <a:xfrm>
            <a:off x="7029450" y="2552700"/>
            <a:ext cx="459105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将学习贯彻二十届四中全会精神转化为锐意进取、攻坚克难的实际行动，做到学思用贯通、知信行统一。</a:t>
            </a:r>
            <a:endParaRPr lang="en-US" sz="1200" dirty="0"/>
          </a:p>
        </p:txBody>
      </p:sp>
      <p:sp>
        <p:nvSpPr>
          <p:cNvPr id="29" name="Text 6"/>
          <p:cNvSpPr/>
          <p:nvPr/>
        </p:nvSpPr>
        <p:spPr>
          <a:xfrm>
            <a:off x="1200150" y="3619500"/>
            <a:ext cx="459105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以人为本，民生为本</a:t>
            </a:r>
            <a:endParaRPr lang="en-US" sz="1500" dirty="0"/>
          </a:p>
        </p:txBody>
      </p:sp>
      <p:sp>
        <p:nvSpPr>
          <p:cNvPr id="30" name="Text 7"/>
          <p:cNvSpPr/>
          <p:nvPr/>
        </p:nvSpPr>
        <p:spPr>
          <a:xfrm>
            <a:off x="1200150" y="3962400"/>
            <a:ext cx="459105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坚持以人民为中心的发展思想，扎实推进共同富裕，不断满足人民对美好生活的向往。</a:t>
            </a:r>
            <a:endParaRPr lang="en-US" sz="1200" dirty="0"/>
          </a:p>
        </p:txBody>
      </p:sp>
      <p:sp>
        <p:nvSpPr>
          <p:cNvPr id="31" name="Text 8"/>
          <p:cNvSpPr/>
          <p:nvPr/>
        </p:nvSpPr>
        <p:spPr>
          <a:xfrm>
            <a:off x="7029450" y="3619500"/>
            <a:ext cx="459105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居安思危，砥砺前行</a:t>
            </a:r>
            <a:endParaRPr lang="en-US" sz="1500" dirty="0"/>
          </a:p>
        </p:txBody>
      </p:sp>
      <p:sp>
        <p:nvSpPr>
          <p:cNvPr id="32" name="Text 9"/>
          <p:cNvSpPr/>
          <p:nvPr/>
        </p:nvSpPr>
        <p:spPr>
          <a:xfrm>
            <a:off x="7029450" y="3962400"/>
            <a:ext cx="459105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时刻保持忧患意识，下好先手棋，打好主动仗，为全面推进强国建设、民族复兴伟业而顽强拼搏。</a:t>
            </a:r>
            <a:endParaRPr lang="en-US" sz="1200" dirty="0"/>
          </a:p>
        </p:txBody>
      </p:sp>
      <p:sp>
        <p:nvSpPr>
          <p:cNvPr id="33" name="Text 10"/>
          <p:cNvSpPr/>
          <p:nvPr/>
        </p:nvSpPr>
        <p:spPr>
          <a:xfrm>
            <a:off x="381000" y="5105400"/>
            <a:ext cx="11430000" cy="304800"/>
          </a:xfrm>
          <a:prstGeom prst="rect">
            <a:avLst/>
          </a:prstGeom>
          <a:noFill/>
        </p:spPr>
        <p:txBody>
          <a:bodyPr vert="horz" wrap="square" lIns="0" tIns="0" rIns="0" bIns="0" rtlCol="0" anchor="t"/>
          <a:lstStyle/>
          <a:p>
            <a:pPr marL="0" indent="0" algn="ctr">
              <a:lnSpc>
                <a:spcPts val="2400"/>
              </a:lnSpc>
              <a:buNone/>
            </a:pPr>
            <a:r>
              <a:rPr lang="en-US" sz="1800" b="1" dirty="0">
                <a:solidFill>
                  <a:srgbClr val="B91C1C"/>
                </a:solidFill>
                <a:latin typeface="Noto Sans SC" pitchFamily="34" charset="0"/>
                <a:ea typeface="Noto Sans SC" pitchFamily="34" charset="-122"/>
                <a:cs typeface="Noto Sans SC" pitchFamily="34" charset="-120"/>
              </a:rPr>
              <a:t> 以"功成必定有我"的历史担当，在各自岗位上发光发热</a:t>
            </a:r>
            <a:endParaRPr lang="en-US" sz="1800" dirty="0"/>
          </a:p>
        </p:txBody>
      </p:sp>
      <p:sp>
        <p:nvSpPr>
          <p:cNvPr id="37"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952500" y="514350"/>
            <a:ext cx="647700" cy="571500"/>
          </a:xfrm>
          <a:prstGeom prst="rect">
            <a:avLst/>
          </a:prstGeom>
        </p:spPr>
      </p:pic>
      <p:pic>
        <p:nvPicPr>
          <p:cNvPr id="4" name="Image 2" descr="preencoded.png"/>
          <p:cNvPicPr>
            <a:picLocks noChangeAspect="1"/>
          </p:cNvPicPr>
          <p:nvPr/>
        </p:nvPicPr>
        <p:blipFill>
          <a:blip r:embed="rId5"/>
          <a:stretch>
            <a:fillRect/>
          </a:stretch>
        </p:blipFill>
        <p:spPr>
          <a:xfrm>
            <a:off x="1905000" y="1476375"/>
            <a:ext cx="390525" cy="342900"/>
          </a:xfrm>
          <a:prstGeom prst="rect">
            <a:avLst/>
          </a:prstGeom>
        </p:spPr>
      </p:pic>
      <p:pic>
        <p:nvPicPr>
          <p:cNvPr id="5" name="Image 3" descr="preencoded.png"/>
          <p:cNvPicPr>
            <a:picLocks noChangeAspect="1"/>
          </p:cNvPicPr>
          <p:nvPr/>
        </p:nvPicPr>
        <p:blipFill>
          <a:blip r:embed="rId6"/>
          <a:stretch>
            <a:fillRect/>
          </a:stretch>
        </p:blipFill>
        <p:spPr>
          <a:xfrm>
            <a:off x="10248900" y="5448300"/>
            <a:ext cx="514350" cy="457200"/>
          </a:xfrm>
          <a:prstGeom prst="rect">
            <a:avLst/>
          </a:prstGeom>
        </p:spPr>
      </p:pic>
      <p:pic>
        <p:nvPicPr>
          <p:cNvPr id="6" name="Image 4" descr="preencoded.png"/>
          <p:cNvPicPr>
            <a:picLocks noChangeAspect="1"/>
          </p:cNvPicPr>
          <p:nvPr/>
        </p:nvPicPr>
        <p:blipFill>
          <a:blip r:embed="rId7"/>
          <a:stretch>
            <a:fillRect/>
          </a:stretch>
        </p:blipFill>
        <p:spPr>
          <a:xfrm>
            <a:off x="9010650" y="4657725"/>
            <a:ext cx="323850" cy="285750"/>
          </a:xfrm>
          <a:prstGeom prst="rect">
            <a:avLst/>
          </a:prstGeom>
        </p:spPr>
      </p:pic>
      <p:pic>
        <p:nvPicPr>
          <p:cNvPr id="7" name="Image 5" descr="preencoded.png"/>
          <p:cNvPicPr>
            <a:picLocks noChangeAspect="1"/>
          </p:cNvPicPr>
          <p:nvPr/>
        </p:nvPicPr>
        <p:blipFill>
          <a:blip r:embed="rId8"/>
          <a:stretch>
            <a:fillRect/>
          </a:stretch>
        </p:blipFill>
        <p:spPr>
          <a:xfrm>
            <a:off x="5486400" y="1524000"/>
            <a:ext cx="1219200" cy="38100"/>
          </a:xfrm>
          <a:prstGeom prst="rect">
            <a:avLst/>
          </a:prstGeom>
        </p:spPr>
      </p:pic>
      <p:pic>
        <p:nvPicPr>
          <p:cNvPr id="8" name="Image 6" descr="preencoded.png"/>
          <p:cNvPicPr>
            <a:picLocks noChangeAspect="1"/>
          </p:cNvPicPr>
          <p:nvPr/>
        </p:nvPicPr>
        <p:blipFill>
          <a:blip r:embed="rId9"/>
          <a:stretch>
            <a:fillRect/>
          </a:stretch>
        </p:blipFill>
        <p:spPr>
          <a:xfrm>
            <a:off x="1219200" y="2247900"/>
            <a:ext cx="9753600" cy="2895600"/>
          </a:xfrm>
          <a:prstGeom prst="rect">
            <a:avLst/>
          </a:prstGeom>
        </p:spPr>
      </p:pic>
      <p:pic>
        <p:nvPicPr>
          <p:cNvPr id="9" name="Image 7" descr="preencoded.png"/>
          <p:cNvPicPr>
            <a:picLocks noChangeAspect="1"/>
          </p:cNvPicPr>
          <p:nvPr/>
        </p:nvPicPr>
        <p:blipFill>
          <a:blip r:embed="rId10"/>
          <a:stretch>
            <a:fillRect/>
          </a:stretch>
        </p:blipFill>
        <p:spPr>
          <a:xfrm>
            <a:off x="1447800" y="3086100"/>
            <a:ext cx="4533900" cy="800100"/>
          </a:xfrm>
          <a:prstGeom prst="rect">
            <a:avLst/>
          </a:prstGeom>
        </p:spPr>
      </p:pic>
      <p:pic>
        <p:nvPicPr>
          <p:cNvPr id="10" name="Image 8" descr="preencoded.png"/>
          <p:cNvPicPr>
            <a:picLocks noChangeAspect="1"/>
          </p:cNvPicPr>
          <p:nvPr/>
        </p:nvPicPr>
        <p:blipFill>
          <a:blip r:embed="rId11"/>
          <a:stretch>
            <a:fillRect/>
          </a:stretch>
        </p:blipFill>
        <p:spPr>
          <a:xfrm>
            <a:off x="1600200" y="3248025"/>
            <a:ext cx="476250" cy="476250"/>
          </a:xfrm>
          <a:prstGeom prst="rect">
            <a:avLst/>
          </a:prstGeom>
        </p:spPr>
      </p:pic>
      <p:pic>
        <p:nvPicPr>
          <p:cNvPr id="11" name="Image 9" descr="preencoded.png"/>
          <p:cNvPicPr>
            <a:picLocks noChangeAspect="1"/>
          </p:cNvPicPr>
          <p:nvPr/>
        </p:nvPicPr>
        <p:blipFill>
          <a:blip r:embed="rId12"/>
          <a:stretch>
            <a:fillRect/>
          </a:stretch>
        </p:blipFill>
        <p:spPr>
          <a:xfrm>
            <a:off x="1743075" y="3352800"/>
            <a:ext cx="190500" cy="266700"/>
          </a:xfrm>
          <a:prstGeom prst="rect">
            <a:avLst/>
          </a:prstGeom>
        </p:spPr>
      </p:pic>
      <p:pic>
        <p:nvPicPr>
          <p:cNvPr id="12" name="Image 10" descr="preencoded.png"/>
          <p:cNvPicPr>
            <a:picLocks noChangeAspect="1"/>
          </p:cNvPicPr>
          <p:nvPr/>
        </p:nvPicPr>
        <p:blipFill>
          <a:blip r:embed="rId10"/>
          <a:stretch>
            <a:fillRect/>
          </a:stretch>
        </p:blipFill>
        <p:spPr>
          <a:xfrm>
            <a:off x="6210300" y="3086100"/>
            <a:ext cx="4533900" cy="800100"/>
          </a:xfrm>
          <a:prstGeom prst="rect">
            <a:avLst/>
          </a:prstGeom>
        </p:spPr>
      </p:pic>
      <p:pic>
        <p:nvPicPr>
          <p:cNvPr id="13" name="Image 11" descr="preencoded.png"/>
          <p:cNvPicPr>
            <a:picLocks noChangeAspect="1"/>
          </p:cNvPicPr>
          <p:nvPr/>
        </p:nvPicPr>
        <p:blipFill>
          <a:blip r:embed="rId13"/>
          <a:stretch>
            <a:fillRect/>
          </a:stretch>
        </p:blipFill>
        <p:spPr>
          <a:xfrm>
            <a:off x="6362700" y="3248025"/>
            <a:ext cx="476250" cy="476250"/>
          </a:xfrm>
          <a:prstGeom prst="rect">
            <a:avLst/>
          </a:prstGeom>
        </p:spPr>
      </p:pic>
      <p:pic>
        <p:nvPicPr>
          <p:cNvPr id="14" name="Image 12" descr="preencoded.png"/>
          <p:cNvPicPr>
            <a:picLocks noChangeAspect="1"/>
          </p:cNvPicPr>
          <p:nvPr/>
        </p:nvPicPr>
        <p:blipFill>
          <a:blip r:embed="rId14"/>
          <a:stretch>
            <a:fillRect/>
          </a:stretch>
        </p:blipFill>
        <p:spPr>
          <a:xfrm>
            <a:off x="6481763" y="3352800"/>
            <a:ext cx="238125" cy="266700"/>
          </a:xfrm>
          <a:prstGeom prst="rect">
            <a:avLst/>
          </a:prstGeom>
        </p:spPr>
      </p:pic>
      <p:pic>
        <p:nvPicPr>
          <p:cNvPr id="15" name="Image 13" descr="preencoded.png"/>
          <p:cNvPicPr>
            <a:picLocks noChangeAspect="1"/>
          </p:cNvPicPr>
          <p:nvPr/>
        </p:nvPicPr>
        <p:blipFill>
          <a:blip r:embed="rId10"/>
          <a:stretch>
            <a:fillRect/>
          </a:stretch>
        </p:blipFill>
        <p:spPr>
          <a:xfrm>
            <a:off x="1447800" y="4114800"/>
            <a:ext cx="4533900" cy="800100"/>
          </a:xfrm>
          <a:prstGeom prst="rect">
            <a:avLst/>
          </a:prstGeom>
        </p:spPr>
      </p:pic>
      <p:pic>
        <p:nvPicPr>
          <p:cNvPr id="16" name="Image 14" descr="preencoded.png"/>
          <p:cNvPicPr>
            <a:picLocks noChangeAspect="1"/>
          </p:cNvPicPr>
          <p:nvPr/>
        </p:nvPicPr>
        <p:blipFill>
          <a:blip r:embed="rId15"/>
          <a:stretch>
            <a:fillRect/>
          </a:stretch>
        </p:blipFill>
        <p:spPr>
          <a:xfrm>
            <a:off x="1600200" y="4276725"/>
            <a:ext cx="476250" cy="476250"/>
          </a:xfrm>
          <a:prstGeom prst="rect">
            <a:avLst/>
          </a:prstGeom>
        </p:spPr>
      </p:pic>
      <p:pic>
        <p:nvPicPr>
          <p:cNvPr id="17" name="Image 15" descr="preencoded.png"/>
          <p:cNvPicPr>
            <a:picLocks noChangeAspect="1"/>
          </p:cNvPicPr>
          <p:nvPr/>
        </p:nvPicPr>
        <p:blipFill>
          <a:blip r:embed="rId16"/>
          <a:stretch>
            <a:fillRect/>
          </a:stretch>
        </p:blipFill>
        <p:spPr>
          <a:xfrm>
            <a:off x="1743075" y="4381500"/>
            <a:ext cx="190500" cy="266700"/>
          </a:xfrm>
          <a:prstGeom prst="rect">
            <a:avLst/>
          </a:prstGeom>
        </p:spPr>
      </p:pic>
      <p:pic>
        <p:nvPicPr>
          <p:cNvPr id="18" name="Image 16" descr="preencoded.png"/>
          <p:cNvPicPr>
            <a:picLocks noChangeAspect="1"/>
          </p:cNvPicPr>
          <p:nvPr/>
        </p:nvPicPr>
        <p:blipFill>
          <a:blip r:embed="rId10"/>
          <a:stretch>
            <a:fillRect/>
          </a:stretch>
        </p:blipFill>
        <p:spPr>
          <a:xfrm>
            <a:off x="6210300" y="4114800"/>
            <a:ext cx="4533900" cy="800100"/>
          </a:xfrm>
          <a:prstGeom prst="rect">
            <a:avLst/>
          </a:prstGeom>
        </p:spPr>
      </p:pic>
      <p:pic>
        <p:nvPicPr>
          <p:cNvPr id="19" name="Image 17" descr="preencoded.png"/>
          <p:cNvPicPr>
            <a:picLocks noChangeAspect="1"/>
          </p:cNvPicPr>
          <p:nvPr/>
        </p:nvPicPr>
        <p:blipFill>
          <a:blip r:embed="rId17"/>
          <a:stretch>
            <a:fillRect/>
          </a:stretch>
        </p:blipFill>
        <p:spPr>
          <a:xfrm>
            <a:off x="6362700" y="4276725"/>
            <a:ext cx="476250" cy="476250"/>
          </a:xfrm>
          <a:prstGeom prst="rect">
            <a:avLst/>
          </a:prstGeom>
        </p:spPr>
      </p:pic>
      <p:pic>
        <p:nvPicPr>
          <p:cNvPr id="20" name="Image 18" descr="preencoded.png"/>
          <p:cNvPicPr>
            <a:picLocks noChangeAspect="1"/>
          </p:cNvPicPr>
          <p:nvPr/>
        </p:nvPicPr>
        <p:blipFill>
          <a:blip r:embed="rId18"/>
          <a:stretch>
            <a:fillRect/>
          </a:stretch>
        </p:blipFill>
        <p:spPr>
          <a:xfrm>
            <a:off x="6505575" y="4381500"/>
            <a:ext cx="190500" cy="266700"/>
          </a:xfrm>
          <a:prstGeom prst="rect">
            <a:avLst/>
          </a:prstGeom>
        </p:spPr>
      </p:pic>
      <p:pic>
        <p:nvPicPr>
          <p:cNvPr id="21" name="Image 19" descr="preencoded.png"/>
          <p:cNvPicPr>
            <a:picLocks noChangeAspect="1"/>
          </p:cNvPicPr>
          <p:nvPr/>
        </p:nvPicPr>
        <p:blipFill>
          <a:blip r:embed="rId19"/>
          <a:stretch>
            <a:fillRect/>
          </a:stretch>
        </p:blipFill>
        <p:spPr>
          <a:xfrm>
            <a:off x="0" y="6362700"/>
            <a:ext cx="12192000" cy="495300"/>
          </a:xfrm>
          <a:prstGeom prst="rect">
            <a:avLst/>
          </a:prstGeom>
        </p:spPr>
      </p:pic>
      <p:sp>
        <p:nvSpPr>
          <p:cNvPr id="23" name="Text 0"/>
          <p:cNvSpPr/>
          <p:nvPr/>
        </p:nvSpPr>
        <p:spPr>
          <a:xfrm>
            <a:off x="4724400" y="800100"/>
            <a:ext cx="2743200" cy="571500"/>
          </a:xfrm>
          <a:prstGeom prst="rect">
            <a:avLst/>
          </a:prstGeom>
          <a:noFill/>
        </p:spPr>
        <p:txBody>
          <a:bodyPr vert="horz" wrap="square" lIns="0" tIns="0" rIns="0" bIns="0" rtlCol="0" anchor="t"/>
          <a:lstStyle/>
          <a:p>
            <a:pPr marL="0" indent="0" algn="ctr">
              <a:lnSpc>
                <a:spcPts val="4500"/>
              </a:lnSpc>
              <a:buNone/>
            </a:pPr>
            <a:r>
              <a:rPr lang="en-US" sz="4500" b="1" dirty="0">
                <a:solidFill>
                  <a:srgbClr val="FFFFFF"/>
                </a:solidFill>
                <a:latin typeface="Noto Sans SC" pitchFamily="34" charset="0"/>
                <a:ea typeface="Noto Sans SC" pitchFamily="34" charset="-122"/>
                <a:cs typeface="Noto Sans SC" pitchFamily="34" charset="-120"/>
              </a:rPr>
              <a:t>谢谢观看</a:t>
            </a:r>
            <a:endParaRPr lang="en-US" sz="4500" dirty="0"/>
          </a:p>
        </p:txBody>
      </p:sp>
      <p:sp>
        <p:nvSpPr>
          <p:cNvPr id="24" name="Text 1"/>
          <p:cNvSpPr/>
          <p:nvPr/>
        </p:nvSpPr>
        <p:spPr>
          <a:xfrm>
            <a:off x="1447800" y="2476500"/>
            <a:ext cx="9296400" cy="304800"/>
          </a:xfrm>
          <a:prstGeom prst="rect">
            <a:avLst/>
          </a:prstGeom>
          <a:noFill/>
        </p:spPr>
        <p:txBody>
          <a:bodyPr vert="horz" wrap="square" lIns="0" tIns="0" rIns="0" bIns="0" rtlCol="0" anchor="t"/>
          <a:lstStyle/>
          <a:p>
            <a:pPr marL="0" indent="0" algn="ctr">
              <a:lnSpc>
                <a:spcPts val="2400"/>
              </a:lnSpc>
              <a:buNone/>
            </a:pPr>
            <a:r>
              <a:rPr lang="en-US" sz="1800" b="1" dirty="0">
                <a:solidFill>
                  <a:srgbClr val="FFFFFF"/>
                </a:solidFill>
                <a:latin typeface="Noto Sans SC" pitchFamily="34" charset="0"/>
                <a:ea typeface="Noto Sans SC" pitchFamily="34" charset="-122"/>
                <a:cs typeface="Noto Sans SC" pitchFamily="34" charset="-120"/>
              </a:rPr>
              <a:t>让学习贯彻全会精神成为自觉行动</a:t>
            </a:r>
            <a:endParaRPr lang="en-US" sz="1800" dirty="0"/>
          </a:p>
        </p:txBody>
      </p:sp>
      <p:sp>
        <p:nvSpPr>
          <p:cNvPr id="25" name="Text 2"/>
          <p:cNvSpPr/>
          <p:nvPr/>
        </p:nvSpPr>
        <p:spPr>
          <a:xfrm>
            <a:off x="2228850" y="3238500"/>
            <a:ext cx="35052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高举旗帜</a:t>
            </a:r>
            <a:endParaRPr lang="en-US" sz="1500" dirty="0"/>
          </a:p>
        </p:txBody>
      </p:sp>
      <p:sp>
        <p:nvSpPr>
          <p:cNvPr id="26" name="Text 3"/>
          <p:cNvSpPr/>
          <p:nvPr/>
        </p:nvSpPr>
        <p:spPr>
          <a:xfrm>
            <a:off x="2228850" y="3505200"/>
            <a:ext cx="420624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将习近平新时代中国特色社会主义思想作为行动指南</a:t>
            </a:r>
            <a:endParaRPr lang="en-US" sz="1200" dirty="0"/>
          </a:p>
        </p:txBody>
      </p:sp>
      <p:sp>
        <p:nvSpPr>
          <p:cNvPr id="27" name="Text 4"/>
          <p:cNvSpPr/>
          <p:nvPr/>
        </p:nvSpPr>
        <p:spPr>
          <a:xfrm>
            <a:off x="6991350" y="3238500"/>
            <a:ext cx="2895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践行初心</a:t>
            </a:r>
            <a:endParaRPr lang="en-US" sz="1500" dirty="0"/>
          </a:p>
        </p:txBody>
      </p:sp>
      <p:sp>
        <p:nvSpPr>
          <p:cNvPr id="28" name="Text 5"/>
          <p:cNvSpPr/>
          <p:nvPr/>
        </p:nvSpPr>
        <p:spPr>
          <a:xfrm>
            <a:off x="6991350" y="3505200"/>
            <a:ext cx="347472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坚持以人民为中心，解决群众急难愁盼问题</a:t>
            </a:r>
            <a:endParaRPr lang="en-US" sz="1200" dirty="0"/>
          </a:p>
        </p:txBody>
      </p:sp>
      <p:sp>
        <p:nvSpPr>
          <p:cNvPr id="29" name="Text 6"/>
          <p:cNvSpPr/>
          <p:nvPr/>
        </p:nvSpPr>
        <p:spPr>
          <a:xfrm>
            <a:off x="2228850" y="4267200"/>
            <a:ext cx="19812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推动发展</a:t>
            </a:r>
            <a:endParaRPr lang="en-US" sz="1500" dirty="0"/>
          </a:p>
        </p:txBody>
      </p:sp>
      <p:sp>
        <p:nvSpPr>
          <p:cNvPr id="30" name="Text 7"/>
          <p:cNvSpPr/>
          <p:nvPr/>
        </p:nvSpPr>
        <p:spPr>
          <a:xfrm>
            <a:off x="2228850" y="4533900"/>
            <a:ext cx="237744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为高质量发展贡献智慧和力量</a:t>
            </a:r>
            <a:endParaRPr lang="en-US" sz="1200" dirty="0"/>
          </a:p>
        </p:txBody>
      </p:sp>
      <p:sp>
        <p:nvSpPr>
          <p:cNvPr id="31" name="Text 8"/>
          <p:cNvSpPr/>
          <p:nvPr/>
        </p:nvSpPr>
        <p:spPr>
          <a:xfrm>
            <a:off x="6991350" y="4267200"/>
            <a:ext cx="22860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担当使命</a:t>
            </a:r>
            <a:endParaRPr lang="en-US" sz="1500" dirty="0"/>
          </a:p>
        </p:txBody>
      </p:sp>
      <p:sp>
        <p:nvSpPr>
          <p:cNvPr id="32" name="Text 9"/>
          <p:cNvSpPr/>
          <p:nvPr/>
        </p:nvSpPr>
        <p:spPr>
          <a:xfrm>
            <a:off x="6991350" y="4533900"/>
            <a:ext cx="274320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在新征程上展现党员的责任与担当</a:t>
            </a:r>
            <a:endParaRPr lang="en-US" sz="1200" dirty="0"/>
          </a:p>
        </p:txBody>
      </p:sp>
      <p:sp>
        <p:nvSpPr>
          <p:cNvPr id="33" name="Text 10"/>
          <p:cNvSpPr/>
          <p:nvPr/>
        </p:nvSpPr>
        <p:spPr>
          <a:xfrm>
            <a:off x="1219200" y="5524500"/>
            <a:ext cx="9753600" cy="533400"/>
          </a:xfrm>
          <a:prstGeom prst="rect">
            <a:avLst/>
          </a:prstGeom>
          <a:noFill/>
        </p:spPr>
        <p:txBody>
          <a:bodyPr vert="horz" wrap="square" lIns="0" tIns="0" rIns="0" bIns="0" rtlCol="0" anchor="t"/>
          <a:lstStyle/>
          <a:p>
            <a:pPr marL="0" indent="0" algn="ctr">
              <a:lnSpc>
                <a:spcPts val="2100"/>
              </a:lnSpc>
              <a:buNone/>
            </a:pPr>
            <a:r>
              <a:rPr lang="en-US" sz="1500" i="1" dirty="0">
                <a:solidFill>
                  <a:srgbClr val="FFFFFF"/>
                </a:solidFill>
                <a:latin typeface="Noto Sans SC" pitchFamily="34" charset="0"/>
                <a:ea typeface="Noto Sans SC" pitchFamily="34" charset="-122"/>
                <a:cs typeface="Noto Sans SC" pitchFamily="34" charset="-120"/>
              </a:rPr>
              <a:t>"历史的接力棒已传到我们这一代人手中，让我们更加紧密地团结在以习近平同志为核心的党中央周围，顽强拼搏，为全面推进强国建设、民族复兴伟业而努力奋斗！"</a:t>
            </a:r>
            <a:endParaRPr lang="en-US" sz="1500" dirty="0"/>
          </a:p>
        </p:txBody>
      </p:sp>
      <p:sp>
        <p:nvSpPr>
          <p:cNvPr id="34" name="Text 11"/>
          <p:cNvSpPr/>
          <p:nvPr/>
        </p:nvSpPr>
        <p:spPr>
          <a:xfrm>
            <a:off x="381000" y="6477000"/>
            <a:ext cx="1691640" cy="266700"/>
          </a:xfrm>
          <a:prstGeom prst="rect">
            <a:avLst/>
          </a:prstGeom>
          <a:noFill/>
        </p:spPr>
        <p:txBody>
          <a:bodyPr vert="horz" wrap="square" lIns="0" tIns="0" rIns="0" bIns="0" rtlCol="0" anchor="t"/>
          <a:lstStyle/>
          <a:p>
            <a:pPr marL="0" indent="0">
              <a:lnSpc>
                <a:spcPts val="2100"/>
              </a:lnSpc>
              <a:buNone/>
            </a:pPr>
            <a:r>
              <a:rPr lang="en-US" sz="1350" b="1" dirty="0">
                <a:solidFill>
                  <a:srgbClr val="FFFFFF"/>
                </a:solidFill>
                <a:latin typeface="Noto Sans SC" pitchFamily="34" charset="0"/>
                <a:ea typeface="Noto Sans SC" pitchFamily="34" charset="-122"/>
                <a:cs typeface="Noto Sans SC" pitchFamily="34" charset="-120"/>
              </a:rPr>
              <a:t>高举旗帜 勇毅前行</a:t>
            </a:r>
            <a:endParaRPr lang="en-US" sz="1350" dirty="0"/>
          </a:p>
        </p:txBody>
      </p:sp>
      <p:sp>
        <p:nvSpPr>
          <p:cNvPr id="35" name="Text 12"/>
          <p:cNvSpPr/>
          <p:nvPr/>
        </p:nvSpPr>
        <p:spPr>
          <a:xfrm>
            <a:off x="8677275" y="6477000"/>
            <a:ext cx="3408045" cy="266700"/>
          </a:xfrm>
          <a:prstGeom prst="rect">
            <a:avLst/>
          </a:prstGeom>
          <a:noFill/>
        </p:spPr>
        <p:txBody>
          <a:bodyPr vert="horz" wrap="square" lIns="0" tIns="0" rIns="0" bIns="0" rtlCol="0" anchor="t"/>
          <a:lstStyle/>
          <a:p>
            <a:pPr>
              <a:lnSpc>
                <a:spcPts val="1500"/>
              </a:lnSpc>
            </a:pPr>
            <a:r>
              <a:rPr lang="zh-CN" altLang="en-US" sz="1400" dirty="0">
                <a:solidFill>
                  <a:srgbClr val="FFFFFF"/>
                </a:solidFill>
                <a:latin typeface="Noto Sans SC" pitchFamily="34" charset="0"/>
                <a:ea typeface="Noto Sans SC" pitchFamily="34" charset="-122"/>
                <a:cs typeface="Noto Sans SC" pitchFamily="34" charset="-120"/>
              </a:rPr>
              <a:t>深入学习贯彻党的二十届四中全会精神</a:t>
            </a:r>
          </a:p>
          <a:p>
            <a:pPr>
              <a:lnSpc>
                <a:spcPts val="1500"/>
              </a:lnSpc>
            </a:pPr>
            <a:endParaRPr lang="en-US" altLang="zh-CN"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9265890" cy="38100"/>
          </a:xfrm>
          <a:prstGeom prst="rect">
            <a:avLst/>
          </a:prstGeom>
        </p:spPr>
      </p:pic>
      <p:pic>
        <p:nvPicPr>
          <p:cNvPr id="5" name="Image 3" descr="preencoded.png"/>
          <p:cNvPicPr>
            <a:picLocks noChangeAspect="1"/>
          </p:cNvPicPr>
          <p:nvPr/>
        </p:nvPicPr>
        <p:blipFill>
          <a:blip r:embed="rId6"/>
          <a:stretch>
            <a:fillRect/>
          </a:stretch>
        </p:blipFill>
        <p:spPr>
          <a:xfrm>
            <a:off x="1977330" y="914400"/>
            <a:ext cx="190500" cy="190500"/>
          </a:xfrm>
          <a:prstGeom prst="rect">
            <a:avLst/>
          </a:prstGeom>
        </p:spPr>
      </p:pic>
      <p:pic>
        <p:nvPicPr>
          <p:cNvPr id="6" name="Image 4" descr="preencoded.png"/>
          <p:cNvPicPr>
            <a:picLocks noChangeAspect="1"/>
          </p:cNvPicPr>
          <p:nvPr/>
        </p:nvPicPr>
        <p:blipFill>
          <a:blip r:embed="rId7"/>
          <a:stretch>
            <a:fillRect/>
          </a:stretch>
        </p:blipFill>
        <p:spPr>
          <a:xfrm>
            <a:off x="5924401" y="914400"/>
            <a:ext cx="190500" cy="190500"/>
          </a:xfrm>
          <a:prstGeom prst="rect">
            <a:avLst/>
          </a:prstGeom>
        </p:spPr>
      </p:pic>
      <p:pic>
        <p:nvPicPr>
          <p:cNvPr id="7" name="Image 5" descr="preencoded.png"/>
          <p:cNvPicPr>
            <a:picLocks noChangeAspect="1"/>
          </p:cNvPicPr>
          <p:nvPr/>
        </p:nvPicPr>
        <p:blipFill>
          <a:blip r:embed="rId8"/>
          <a:stretch>
            <a:fillRect/>
          </a:stretch>
        </p:blipFill>
        <p:spPr>
          <a:xfrm>
            <a:off x="9947672" y="914400"/>
            <a:ext cx="190500" cy="190500"/>
          </a:xfrm>
          <a:prstGeom prst="rect">
            <a:avLst/>
          </a:prstGeom>
        </p:spPr>
      </p:pic>
      <p:pic>
        <p:nvPicPr>
          <p:cNvPr id="8" name="Image 6" descr="preencoded.png"/>
          <p:cNvPicPr>
            <a:picLocks noChangeAspect="1"/>
          </p:cNvPicPr>
          <p:nvPr/>
        </p:nvPicPr>
        <p:blipFill>
          <a:blip r:embed="rId9"/>
          <a:stretch>
            <a:fillRect/>
          </a:stretch>
        </p:blipFill>
        <p:spPr>
          <a:xfrm>
            <a:off x="304800" y="1844040"/>
            <a:ext cx="3708350" cy="1695450"/>
          </a:xfrm>
          <a:prstGeom prst="rect">
            <a:avLst/>
          </a:prstGeom>
        </p:spPr>
      </p:pic>
      <p:pic>
        <p:nvPicPr>
          <p:cNvPr id="9" name="Image 7" descr="preencoded.png"/>
          <p:cNvPicPr>
            <a:picLocks noChangeAspect="1"/>
          </p:cNvPicPr>
          <p:nvPr/>
        </p:nvPicPr>
        <p:blipFill>
          <a:blip r:embed="rId10"/>
          <a:stretch>
            <a:fillRect/>
          </a:stretch>
        </p:blipFill>
        <p:spPr>
          <a:xfrm>
            <a:off x="495300" y="2034540"/>
            <a:ext cx="476250" cy="476250"/>
          </a:xfrm>
          <a:prstGeom prst="rect">
            <a:avLst/>
          </a:prstGeom>
        </p:spPr>
      </p:pic>
      <p:pic>
        <p:nvPicPr>
          <p:cNvPr id="10" name="Image 8" descr="preencoded.png"/>
          <p:cNvPicPr>
            <a:picLocks noChangeAspect="1"/>
          </p:cNvPicPr>
          <p:nvPr/>
        </p:nvPicPr>
        <p:blipFill>
          <a:blip r:embed="rId11"/>
          <a:stretch>
            <a:fillRect/>
          </a:stretch>
        </p:blipFill>
        <p:spPr>
          <a:xfrm>
            <a:off x="638175" y="2139315"/>
            <a:ext cx="190500" cy="266700"/>
          </a:xfrm>
          <a:prstGeom prst="rect">
            <a:avLst/>
          </a:prstGeom>
        </p:spPr>
      </p:pic>
      <p:pic>
        <p:nvPicPr>
          <p:cNvPr id="11" name="Image 9" descr="preencoded.png"/>
          <p:cNvPicPr>
            <a:picLocks noChangeAspect="1"/>
          </p:cNvPicPr>
          <p:nvPr/>
        </p:nvPicPr>
        <p:blipFill>
          <a:blip r:embed="rId12"/>
          <a:stretch>
            <a:fillRect/>
          </a:stretch>
        </p:blipFill>
        <p:spPr>
          <a:xfrm>
            <a:off x="4241750" y="1844040"/>
            <a:ext cx="3708350" cy="1695450"/>
          </a:xfrm>
          <a:prstGeom prst="rect">
            <a:avLst/>
          </a:prstGeom>
        </p:spPr>
      </p:pic>
      <p:pic>
        <p:nvPicPr>
          <p:cNvPr id="12" name="Image 10" descr="preencoded.png"/>
          <p:cNvPicPr>
            <a:picLocks noChangeAspect="1"/>
          </p:cNvPicPr>
          <p:nvPr/>
        </p:nvPicPr>
        <p:blipFill>
          <a:blip r:embed="rId13"/>
          <a:stretch>
            <a:fillRect/>
          </a:stretch>
        </p:blipFill>
        <p:spPr>
          <a:xfrm>
            <a:off x="4432250" y="2034540"/>
            <a:ext cx="476250" cy="476250"/>
          </a:xfrm>
          <a:prstGeom prst="rect">
            <a:avLst/>
          </a:prstGeom>
        </p:spPr>
      </p:pic>
      <p:pic>
        <p:nvPicPr>
          <p:cNvPr id="13" name="Image 11" descr="preencoded.png"/>
          <p:cNvPicPr>
            <a:picLocks noChangeAspect="1"/>
          </p:cNvPicPr>
          <p:nvPr/>
        </p:nvPicPr>
        <p:blipFill>
          <a:blip r:embed="rId14"/>
          <a:stretch>
            <a:fillRect/>
          </a:stretch>
        </p:blipFill>
        <p:spPr>
          <a:xfrm>
            <a:off x="4575125" y="2139315"/>
            <a:ext cx="190500" cy="266700"/>
          </a:xfrm>
          <a:prstGeom prst="rect">
            <a:avLst/>
          </a:prstGeom>
        </p:spPr>
      </p:pic>
      <p:pic>
        <p:nvPicPr>
          <p:cNvPr id="14" name="Image 12" descr="preencoded.png"/>
          <p:cNvPicPr>
            <a:picLocks noChangeAspect="1"/>
          </p:cNvPicPr>
          <p:nvPr/>
        </p:nvPicPr>
        <p:blipFill>
          <a:blip r:embed="rId15"/>
          <a:stretch>
            <a:fillRect/>
          </a:stretch>
        </p:blipFill>
        <p:spPr>
          <a:xfrm>
            <a:off x="8178701" y="1844040"/>
            <a:ext cx="3708499" cy="1695450"/>
          </a:xfrm>
          <a:prstGeom prst="rect">
            <a:avLst/>
          </a:prstGeom>
        </p:spPr>
      </p:pic>
      <p:pic>
        <p:nvPicPr>
          <p:cNvPr id="15" name="Image 13" descr="preencoded.png"/>
          <p:cNvPicPr>
            <a:picLocks noChangeAspect="1"/>
          </p:cNvPicPr>
          <p:nvPr/>
        </p:nvPicPr>
        <p:blipFill>
          <a:blip r:embed="rId16"/>
          <a:stretch>
            <a:fillRect/>
          </a:stretch>
        </p:blipFill>
        <p:spPr>
          <a:xfrm>
            <a:off x="8369201" y="2034540"/>
            <a:ext cx="476250" cy="476250"/>
          </a:xfrm>
          <a:prstGeom prst="rect">
            <a:avLst/>
          </a:prstGeom>
        </p:spPr>
      </p:pic>
      <p:pic>
        <p:nvPicPr>
          <p:cNvPr id="16" name="Image 14" descr="preencoded.png"/>
          <p:cNvPicPr>
            <a:picLocks noChangeAspect="1"/>
          </p:cNvPicPr>
          <p:nvPr/>
        </p:nvPicPr>
        <p:blipFill>
          <a:blip r:embed="rId17"/>
          <a:stretch>
            <a:fillRect/>
          </a:stretch>
        </p:blipFill>
        <p:spPr>
          <a:xfrm>
            <a:off x="8512076" y="2139315"/>
            <a:ext cx="190500" cy="266700"/>
          </a:xfrm>
          <a:prstGeom prst="rect">
            <a:avLst/>
          </a:prstGeom>
        </p:spPr>
      </p:pic>
      <p:pic>
        <p:nvPicPr>
          <p:cNvPr id="17" name="Image 15" descr="preencoded.png"/>
          <p:cNvPicPr>
            <a:picLocks noChangeAspect="1"/>
          </p:cNvPicPr>
          <p:nvPr/>
        </p:nvPicPr>
        <p:blipFill>
          <a:blip r:embed="rId18"/>
          <a:stretch>
            <a:fillRect/>
          </a:stretch>
        </p:blipFill>
        <p:spPr>
          <a:xfrm>
            <a:off x="304800" y="3844290"/>
            <a:ext cx="11582400" cy="2327910"/>
          </a:xfrm>
          <a:prstGeom prst="rect">
            <a:avLst/>
          </a:prstGeom>
        </p:spPr>
      </p:pic>
      <p:pic>
        <p:nvPicPr>
          <p:cNvPr id="18" name="Image 16" descr="preencoded.png"/>
          <p:cNvPicPr>
            <a:picLocks noChangeAspect="1"/>
          </p:cNvPicPr>
          <p:nvPr/>
        </p:nvPicPr>
        <p:blipFill>
          <a:blip r:embed="rId19"/>
          <a:stretch>
            <a:fillRect/>
          </a:stretch>
        </p:blipFill>
        <p:spPr>
          <a:xfrm>
            <a:off x="495300" y="4149090"/>
            <a:ext cx="209550" cy="304800"/>
          </a:xfrm>
          <a:prstGeom prst="rect">
            <a:avLst/>
          </a:prstGeom>
        </p:spPr>
      </p:pic>
      <p:pic>
        <p:nvPicPr>
          <p:cNvPr id="19" name="Image 17" descr="preencoded.png"/>
          <p:cNvPicPr>
            <a:picLocks noChangeAspect="1"/>
          </p:cNvPicPr>
          <p:nvPr/>
        </p:nvPicPr>
        <p:blipFill>
          <a:blip r:embed="rId20"/>
          <a:stretch>
            <a:fillRect/>
          </a:stretch>
        </p:blipFill>
        <p:spPr>
          <a:xfrm>
            <a:off x="0" y="6515100"/>
            <a:ext cx="12192000" cy="342900"/>
          </a:xfrm>
          <a:prstGeom prst="rect">
            <a:avLst/>
          </a:prstGeom>
        </p:spPr>
      </p:pic>
      <p:sp>
        <p:nvSpPr>
          <p:cNvPr id="21" name="Text 0"/>
          <p:cNvSpPr/>
          <p:nvPr/>
        </p:nvSpPr>
        <p:spPr>
          <a:xfrm>
            <a:off x="381000" y="152400"/>
            <a:ext cx="13716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一、二十届四中全会的重大意义与历史方位</a:t>
            </a:r>
            <a:endParaRPr lang="en-US" sz="2700" dirty="0"/>
          </a:p>
        </p:txBody>
      </p:sp>
      <p:sp>
        <p:nvSpPr>
          <p:cNvPr id="22" name="Text 1"/>
          <p:cNvSpPr/>
          <p:nvPr/>
        </p:nvSpPr>
        <p:spPr>
          <a:xfrm>
            <a:off x="1462980" y="1181100"/>
            <a:ext cx="1463040" cy="228600"/>
          </a:xfrm>
          <a:prstGeom prst="rect">
            <a:avLst/>
          </a:prstGeom>
          <a:noFill/>
        </p:spPr>
        <p:txBody>
          <a:bodyPr vert="horz" wrap="square" lIns="0" tIns="0" rIns="0" bIns="0" rtlCol="0" anchor="t"/>
          <a:lstStyle/>
          <a:p>
            <a:pPr marL="0" indent="0">
              <a:lnSpc>
                <a:spcPts val="1800"/>
              </a:lnSpc>
              <a:buNone/>
            </a:pPr>
            <a:r>
              <a:rPr lang="en-US" sz="1200" dirty="0">
                <a:solidFill>
                  <a:srgbClr val="000000"/>
                </a:solidFill>
                <a:latin typeface="Noto Sans SC" pitchFamily="34" charset="0"/>
                <a:ea typeface="Noto Sans SC" pitchFamily="34" charset="-122"/>
                <a:cs typeface="Noto Sans SC" pitchFamily="34" charset="-120"/>
              </a:rPr>
              <a:t>"十四五"规划收官</a:t>
            </a:r>
            <a:endParaRPr lang="en-US" sz="1200" dirty="0"/>
          </a:p>
        </p:txBody>
      </p:sp>
      <p:sp>
        <p:nvSpPr>
          <p:cNvPr id="23" name="Text 2"/>
          <p:cNvSpPr/>
          <p:nvPr/>
        </p:nvSpPr>
        <p:spPr>
          <a:xfrm>
            <a:off x="5714851" y="1181100"/>
            <a:ext cx="731520" cy="228600"/>
          </a:xfrm>
          <a:prstGeom prst="rect">
            <a:avLst/>
          </a:prstGeom>
          <a:noFill/>
        </p:spPr>
        <p:txBody>
          <a:bodyPr vert="horz" wrap="square" lIns="0" tIns="0" rIns="0" bIns="0" rtlCol="0" anchor="t"/>
          <a:lstStyle/>
          <a:p>
            <a:pPr marL="0" indent="0">
              <a:lnSpc>
                <a:spcPts val="1800"/>
              </a:lnSpc>
              <a:buNone/>
            </a:pPr>
            <a:r>
              <a:rPr lang="en-US" sz="1200" dirty="0">
                <a:solidFill>
                  <a:srgbClr val="000000"/>
                </a:solidFill>
                <a:latin typeface="Noto Sans SC" pitchFamily="34" charset="0"/>
                <a:ea typeface="Noto Sans SC" pitchFamily="34" charset="-122"/>
                <a:cs typeface="Noto Sans SC" pitchFamily="34" charset="-120"/>
              </a:rPr>
              <a:t>关键节点</a:t>
            </a:r>
            <a:endParaRPr lang="en-US" sz="1200" dirty="0"/>
          </a:p>
        </p:txBody>
      </p:sp>
      <p:sp>
        <p:nvSpPr>
          <p:cNvPr id="24" name="Text 3"/>
          <p:cNvSpPr/>
          <p:nvPr/>
        </p:nvSpPr>
        <p:spPr>
          <a:xfrm>
            <a:off x="9357122" y="1181100"/>
            <a:ext cx="1645920" cy="228600"/>
          </a:xfrm>
          <a:prstGeom prst="rect">
            <a:avLst/>
          </a:prstGeom>
          <a:noFill/>
        </p:spPr>
        <p:txBody>
          <a:bodyPr vert="horz" wrap="square" lIns="0" tIns="0" rIns="0" bIns="0" rtlCol="0" anchor="t"/>
          <a:lstStyle/>
          <a:p>
            <a:pPr marL="0" indent="0">
              <a:lnSpc>
                <a:spcPts val="1800"/>
              </a:lnSpc>
              <a:buNone/>
            </a:pPr>
            <a:r>
              <a:rPr lang="en-US" sz="1200" dirty="0">
                <a:solidFill>
                  <a:srgbClr val="000000"/>
                </a:solidFill>
                <a:latin typeface="Noto Sans SC" pitchFamily="34" charset="0"/>
                <a:ea typeface="Noto Sans SC" pitchFamily="34" charset="-122"/>
                <a:cs typeface="Noto Sans SC" pitchFamily="34" charset="-120"/>
              </a:rPr>
              <a:t>"十五五"新征程开启</a:t>
            </a:r>
            <a:endParaRPr lang="en-US" sz="1200" dirty="0"/>
          </a:p>
        </p:txBody>
      </p:sp>
      <p:sp>
        <p:nvSpPr>
          <p:cNvPr id="25" name="Text 4"/>
          <p:cNvSpPr/>
          <p:nvPr/>
        </p:nvSpPr>
        <p:spPr>
          <a:xfrm>
            <a:off x="1123950" y="2139315"/>
            <a:ext cx="11430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全局性意义</a:t>
            </a:r>
            <a:endParaRPr lang="en-US" sz="1500" dirty="0"/>
          </a:p>
        </p:txBody>
      </p:sp>
      <p:sp>
        <p:nvSpPr>
          <p:cNvPr id="26" name="Text 5"/>
          <p:cNvSpPr/>
          <p:nvPr/>
        </p:nvSpPr>
        <p:spPr>
          <a:xfrm>
            <a:off x="495300" y="2663190"/>
            <a:ext cx="3327350" cy="6858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全会公报为全党全国各族人民指明了前进方向，提供了根本遵循，是指导党和国家事业发展的行动纲领。</a:t>
            </a:r>
            <a:endParaRPr lang="en-US" sz="1200" dirty="0"/>
          </a:p>
        </p:txBody>
      </p:sp>
      <p:sp>
        <p:nvSpPr>
          <p:cNvPr id="27" name="Text 6"/>
          <p:cNvSpPr/>
          <p:nvPr/>
        </p:nvSpPr>
        <p:spPr>
          <a:xfrm>
            <a:off x="5060900" y="2139315"/>
            <a:ext cx="11430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历史性意义</a:t>
            </a:r>
            <a:endParaRPr lang="en-US" sz="1500" dirty="0"/>
          </a:p>
        </p:txBody>
      </p:sp>
      <p:sp>
        <p:nvSpPr>
          <p:cNvPr id="28" name="Text 7"/>
          <p:cNvSpPr/>
          <p:nvPr/>
        </p:nvSpPr>
        <p:spPr>
          <a:xfrm>
            <a:off x="4432250" y="2663190"/>
            <a:ext cx="3327350" cy="6858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全会是在"十四五"规划即将完成、"十五五"新征程即将开启的关键节点召开的一次具有全局性、历史性意义的重要会议。</a:t>
            </a:r>
            <a:endParaRPr lang="en-US" sz="1200" dirty="0"/>
          </a:p>
        </p:txBody>
      </p:sp>
      <p:sp>
        <p:nvSpPr>
          <p:cNvPr id="29" name="Text 8"/>
          <p:cNvSpPr/>
          <p:nvPr/>
        </p:nvSpPr>
        <p:spPr>
          <a:xfrm>
            <a:off x="8997851" y="2139315"/>
            <a:ext cx="9144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时代召唤</a:t>
            </a:r>
            <a:endParaRPr lang="en-US" sz="1500" dirty="0"/>
          </a:p>
        </p:txBody>
      </p:sp>
      <p:sp>
        <p:nvSpPr>
          <p:cNvPr id="30" name="Text 9"/>
          <p:cNvSpPr/>
          <p:nvPr/>
        </p:nvSpPr>
        <p:spPr>
          <a:xfrm>
            <a:off x="8369201" y="2663190"/>
            <a:ext cx="3327499" cy="6858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全会吹响了以中国式现代化全面推进强国建设、民族复兴伟业的时代号角，激发全党全国人民奋斗精神。</a:t>
            </a:r>
            <a:endParaRPr lang="en-US" sz="1200" dirty="0"/>
          </a:p>
        </p:txBody>
      </p:sp>
      <p:sp>
        <p:nvSpPr>
          <p:cNvPr id="31" name="Text 10"/>
          <p:cNvSpPr/>
          <p:nvPr/>
        </p:nvSpPr>
        <p:spPr>
          <a:xfrm>
            <a:off x="819150" y="4034790"/>
            <a:ext cx="10877550" cy="533400"/>
          </a:xfrm>
          <a:prstGeom prst="rect">
            <a:avLst/>
          </a:prstGeom>
          <a:noFill/>
        </p:spPr>
        <p:txBody>
          <a:bodyPr vert="horz" wrap="square" lIns="0" tIns="0" rIns="0" bIns="0" rtlCol="0" anchor="t"/>
          <a:lstStyle/>
          <a:p>
            <a:pPr marL="0" indent="0">
              <a:lnSpc>
                <a:spcPts val="2100"/>
              </a:lnSpc>
              <a:buNone/>
            </a:pPr>
            <a:r>
              <a:rPr lang="en-US" sz="1350" dirty="0">
                <a:solidFill>
                  <a:srgbClr val="1F2937"/>
                </a:solidFill>
                <a:latin typeface="Noto Sans SC" pitchFamily="34" charset="0"/>
                <a:ea typeface="Noto Sans SC" pitchFamily="34" charset="-122"/>
                <a:cs typeface="Noto Sans SC" pitchFamily="34" charset="-120"/>
              </a:rPr>
              <a:t>二十届四中全会是在"十四五"规划即将完成、"十五五"新征程即将开启的关键节点召开的一次具有全局性、历史性意义的重要会议。全会公报为全党全国各族人民指明了前进方向，提供了根本遵循，吹响了以中国式现代化全面推进强国建设、民族复兴伟业的时代号角。</a:t>
            </a:r>
            <a:endParaRPr lang="en-US" sz="1350" dirty="0"/>
          </a:p>
        </p:txBody>
      </p:sp>
      <p:sp>
        <p:nvSpPr>
          <p:cNvPr id="32"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pic>
        <p:nvPicPr>
          <p:cNvPr id="2056" name="Picture 8" descr="图片"/>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rot="16200000">
            <a:off x="5484761" y="124204"/>
            <a:ext cx="1266253" cy="10535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1440180"/>
          </a:xfrm>
          <a:prstGeom prst="rect">
            <a:avLst/>
          </a:prstGeom>
        </p:spPr>
      </p:pic>
      <p:pic>
        <p:nvPicPr>
          <p:cNvPr id="5" name="Image 3" descr="preencoded.png"/>
          <p:cNvPicPr>
            <a:picLocks noChangeAspect="1"/>
          </p:cNvPicPr>
          <p:nvPr/>
        </p:nvPicPr>
        <p:blipFill>
          <a:blip r:embed="rId6"/>
          <a:stretch>
            <a:fillRect/>
          </a:stretch>
        </p:blipFill>
        <p:spPr>
          <a:xfrm>
            <a:off x="304800" y="2773680"/>
            <a:ext cx="3733800" cy="1352550"/>
          </a:xfrm>
          <a:prstGeom prst="rect">
            <a:avLst/>
          </a:prstGeom>
        </p:spPr>
      </p:pic>
      <p:pic>
        <p:nvPicPr>
          <p:cNvPr id="6" name="Image 4" descr="preencoded.png"/>
          <p:cNvPicPr>
            <a:picLocks noChangeAspect="1"/>
          </p:cNvPicPr>
          <p:nvPr/>
        </p:nvPicPr>
        <p:blipFill>
          <a:blip r:embed="rId7"/>
          <a:stretch>
            <a:fillRect/>
          </a:stretch>
        </p:blipFill>
        <p:spPr>
          <a:xfrm>
            <a:off x="457200" y="2926080"/>
            <a:ext cx="476250" cy="476250"/>
          </a:xfrm>
          <a:prstGeom prst="rect">
            <a:avLst/>
          </a:prstGeom>
        </p:spPr>
      </p:pic>
      <p:pic>
        <p:nvPicPr>
          <p:cNvPr id="7" name="Image 5" descr="preencoded.png"/>
          <p:cNvPicPr>
            <a:picLocks noChangeAspect="1"/>
          </p:cNvPicPr>
          <p:nvPr/>
        </p:nvPicPr>
        <p:blipFill>
          <a:blip r:embed="rId8"/>
          <a:stretch>
            <a:fillRect/>
          </a:stretch>
        </p:blipFill>
        <p:spPr>
          <a:xfrm>
            <a:off x="600075" y="3030855"/>
            <a:ext cx="190500" cy="266700"/>
          </a:xfrm>
          <a:prstGeom prst="rect">
            <a:avLst/>
          </a:prstGeom>
        </p:spPr>
      </p:pic>
      <p:pic>
        <p:nvPicPr>
          <p:cNvPr id="8" name="Image 6" descr="preencoded.png"/>
          <p:cNvPicPr>
            <a:picLocks noChangeAspect="1"/>
          </p:cNvPicPr>
          <p:nvPr/>
        </p:nvPicPr>
        <p:blipFill>
          <a:blip r:embed="rId6"/>
          <a:stretch>
            <a:fillRect/>
          </a:stretch>
        </p:blipFill>
        <p:spPr>
          <a:xfrm>
            <a:off x="4229100" y="2773680"/>
            <a:ext cx="3733800" cy="1352550"/>
          </a:xfrm>
          <a:prstGeom prst="rect">
            <a:avLst/>
          </a:prstGeom>
        </p:spPr>
      </p:pic>
      <p:pic>
        <p:nvPicPr>
          <p:cNvPr id="9" name="Image 7" descr="preencoded.png"/>
          <p:cNvPicPr>
            <a:picLocks noChangeAspect="1"/>
          </p:cNvPicPr>
          <p:nvPr/>
        </p:nvPicPr>
        <p:blipFill>
          <a:blip r:embed="rId9"/>
          <a:stretch>
            <a:fillRect/>
          </a:stretch>
        </p:blipFill>
        <p:spPr>
          <a:xfrm>
            <a:off x="4381500" y="2926080"/>
            <a:ext cx="476250" cy="476250"/>
          </a:xfrm>
          <a:prstGeom prst="rect">
            <a:avLst/>
          </a:prstGeom>
        </p:spPr>
      </p:pic>
      <p:pic>
        <p:nvPicPr>
          <p:cNvPr id="10" name="Image 8" descr="preencoded.png"/>
          <p:cNvPicPr>
            <a:picLocks noChangeAspect="1"/>
          </p:cNvPicPr>
          <p:nvPr/>
        </p:nvPicPr>
        <p:blipFill>
          <a:blip r:embed="rId10"/>
          <a:stretch>
            <a:fillRect/>
          </a:stretch>
        </p:blipFill>
        <p:spPr>
          <a:xfrm>
            <a:off x="4524375" y="3030855"/>
            <a:ext cx="190500" cy="266700"/>
          </a:xfrm>
          <a:prstGeom prst="rect">
            <a:avLst/>
          </a:prstGeom>
        </p:spPr>
      </p:pic>
      <p:pic>
        <p:nvPicPr>
          <p:cNvPr id="11" name="Image 9" descr="preencoded.png"/>
          <p:cNvPicPr>
            <a:picLocks noChangeAspect="1"/>
          </p:cNvPicPr>
          <p:nvPr/>
        </p:nvPicPr>
        <p:blipFill>
          <a:blip r:embed="rId6"/>
          <a:stretch>
            <a:fillRect/>
          </a:stretch>
        </p:blipFill>
        <p:spPr>
          <a:xfrm>
            <a:off x="8153400" y="2773680"/>
            <a:ext cx="3733800" cy="1352550"/>
          </a:xfrm>
          <a:prstGeom prst="rect">
            <a:avLst/>
          </a:prstGeom>
        </p:spPr>
      </p:pic>
      <p:pic>
        <p:nvPicPr>
          <p:cNvPr id="12" name="Image 10" descr="preencoded.png"/>
          <p:cNvPicPr>
            <a:picLocks noChangeAspect="1"/>
          </p:cNvPicPr>
          <p:nvPr/>
        </p:nvPicPr>
        <p:blipFill>
          <a:blip r:embed="rId11"/>
          <a:stretch>
            <a:fillRect/>
          </a:stretch>
        </p:blipFill>
        <p:spPr>
          <a:xfrm>
            <a:off x="8305800" y="2926080"/>
            <a:ext cx="476250" cy="476250"/>
          </a:xfrm>
          <a:prstGeom prst="rect">
            <a:avLst/>
          </a:prstGeom>
        </p:spPr>
      </p:pic>
      <p:pic>
        <p:nvPicPr>
          <p:cNvPr id="13" name="Image 11" descr="preencoded.png"/>
          <p:cNvPicPr>
            <a:picLocks noChangeAspect="1"/>
          </p:cNvPicPr>
          <p:nvPr/>
        </p:nvPicPr>
        <p:blipFill>
          <a:blip r:embed="rId12"/>
          <a:stretch>
            <a:fillRect/>
          </a:stretch>
        </p:blipFill>
        <p:spPr>
          <a:xfrm>
            <a:off x="8448675" y="3030855"/>
            <a:ext cx="190500" cy="266700"/>
          </a:xfrm>
          <a:prstGeom prst="rect">
            <a:avLst/>
          </a:prstGeom>
        </p:spPr>
      </p:pic>
      <p:pic>
        <p:nvPicPr>
          <p:cNvPr id="14" name="Image 12" descr="preencoded.png"/>
          <p:cNvPicPr>
            <a:picLocks noChangeAspect="1"/>
          </p:cNvPicPr>
          <p:nvPr/>
        </p:nvPicPr>
        <p:blipFill>
          <a:blip r:embed="rId6"/>
          <a:stretch>
            <a:fillRect/>
          </a:stretch>
        </p:blipFill>
        <p:spPr>
          <a:xfrm>
            <a:off x="304800" y="4316730"/>
            <a:ext cx="3733800" cy="1352550"/>
          </a:xfrm>
          <a:prstGeom prst="rect">
            <a:avLst/>
          </a:prstGeom>
        </p:spPr>
      </p:pic>
      <p:pic>
        <p:nvPicPr>
          <p:cNvPr id="15" name="Image 13" descr="preencoded.png"/>
          <p:cNvPicPr>
            <a:picLocks noChangeAspect="1"/>
          </p:cNvPicPr>
          <p:nvPr/>
        </p:nvPicPr>
        <p:blipFill>
          <a:blip r:embed="rId13"/>
          <a:stretch>
            <a:fillRect/>
          </a:stretch>
        </p:blipFill>
        <p:spPr>
          <a:xfrm>
            <a:off x="457200" y="4469130"/>
            <a:ext cx="476250" cy="476250"/>
          </a:xfrm>
          <a:prstGeom prst="rect">
            <a:avLst/>
          </a:prstGeom>
        </p:spPr>
      </p:pic>
      <p:pic>
        <p:nvPicPr>
          <p:cNvPr id="16" name="Image 14" descr="preencoded.png"/>
          <p:cNvPicPr>
            <a:picLocks noChangeAspect="1"/>
          </p:cNvPicPr>
          <p:nvPr/>
        </p:nvPicPr>
        <p:blipFill>
          <a:blip r:embed="rId14"/>
          <a:stretch>
            <a:fillRect/>
          </a:stretch>
        </p:blipFill>
        <p:spPr>
          <a:xfrm>
            <a:off x="585788" y="4573905"/>
            <a:ext cx="219075" cy="266700"/>
          </a:xfrm>
          <a:prstGeom prst="rect">
            <a:avLst/>
          </a:prstGeom>
        </p:spPr>
      </p:pic>
      <p:pic>
        <p:nvPicPr>
          <p:cNvPr id="17" name="Image 15" descr="preencoded.png"/>
          <p:cNvPicPr>
            <a:picLocks noChangeAspect="1"/>
          </p:cNvPicPr>
          <p:nvPr/>
        </p:nvPicPr>
        <p:blipFill>
          <a:blip r:embed="rId6"/>
          <a:stretch>
            <a:fillRect/>
          </a:stretch>
        </p:blipFill>
        <p:spPr>
          <a:xfrm>
            <a:off x="4229100" y="4316730"/>
            <a:ext cx="3733800" cy="1352550"/>
          </a:xfrm>
          <a:prstGeom prst="rect">
            <a:avLst/>
          </a:prstGeom>
        </p:spPr>
      </p:pic>
      <p:pic>
        <p:nvPicPr>
          <p:cNvPr id="18" name="Image 16" descr="preencoded.png"/>
          <p:cNvPicPr>
            <a:picLocks noChangeAspect="1"/>
          </p:cNvPicPr>
          <p:nvPr/>
        </p:nvPicPr>
        <p:blipFill>
          <a:blip r:embed="rId15"/>
          <a:stretch>
            <a:fillRect/>
          </a:stretch>
        </p:blipFill>
        <p:spPr>
          <a:xfrm>
            <a:off x="4381500" y="4469130"/>
            <a:ext cx="476250" cy="476250"/>
          </a:xfrm>
          <a:prstGeom prst="rect">
            <a:avLst/>
          </a:prstGeom>
        </p:spPr>
      </p:pic>
      <p:pic>
        <p:nvPicPr>
          <p:cNvPr id="19" name="Image 17" descr="preencoded.png"/>
          <p:cNvPicPr>
            <a:picLocks noChangeAspect="1"/>
          </p:cNvPicPr>
          <p:nvPr/>
        </p:nvPicPr>
        <p:blipFill>
          <a:blip r:embed="rId16"/>
          <a:stretch>
            <a:fillRect/>
          </a:stretch>
        </p:blipFill>
        <p:spPr>
          <a:xfrm>
            <a:off x="4524375" y="4573905"/>
            <a:ext cx="190500" cy="266700"/>
          </a:xfrm>
          <a:prstGeom prst="rect">
            <a:avLst/>
          </a:prstGeom>
        </p:spPr>
      </p:pic>
      <p:pic>
        <p:nvPicPr>
          <p:cNvPr id="20" name="Image 18" descr="preencoded.png"/>
          <p:cNvPicPr>
            <a:picLocks noChangeAspect="1"/>
          </p:cNvPicPr>
          <p:nvPr/>
        </p:nvPicPr>
        <p:blipFill>
          <a:blip r:embed="rId6"/>
          <a:stretch>
            <a:fillRect/>
          </a:stretch>
        </p:blipFill>
        <p:spPr>
          <a:xfrm>
            <a:off x="8153400" y="4316730"/>
            <a:ext cx="3733800" cy="1352550"/>
          </a:xfrm>
          <a:prstGeom prst="rect">
            <a:avLst/>
          </a:prstGeom>
        </p:spPr>
      </p:pic>
      <p:pic>
        <p:nvPicPr>
          <p:cNvPr id="21" name="Image 19" descr="preencoded.png"/>
          <p:cNvPicPr>
            <a:picLocks noChangeAspect="1"/>
          </p:cNvPicPr>
          <p:nvPr/>
        </p:nvPicPr>
        <p:blipFill>
          <a:blip r:embed="rId17"/>
          <a:stretch>
            <a:fillRect/>
          </a:stretch>
        </p:blipFill>
        <p:spPr>
          <a:xfrm>
            <a:off x="8305800" y="4469130"/>
            <a:ext cx="476250" cy="476250"/>
          </a:xfrm>
          <a:prstGeom prst="rect">
            <a:avLst/>
          </a:prstGeom>
        </p:spPr>
      </p:pic>
      <p:pic>
        <p:nvPicPr>
          <p:cNvPr id="22" name="Image 20" descr="preencoded.png"/>
          <p:cNvPicPr>
            <a:picLocks noChangeAspect="1"/>
          </p:cNvPicPr>
          <p:nvPr/>
        </p:nvPicPr>
        <p:blipFill>
          <a:blip r:embed="rId18"/>
          <a:stretch>
            <a:fillRect/>
          </a:stretch>
        </p:blipFill>
        <p:spPr>
          <a:xfrm>
            <a:off x="0" y="6515100"/>
            <a:ext cx="12192000" cy="342900"/>
          </a:xfrm>
          <a:prstGeom prst="rect">
            <a:avLst/>
          </a:prstGeom>
        </p:spPr>
      </p:pic>
      <p:sp>
        <p:nvSpPr>
          <p:cNvPr id="24" name="Text 0"/>
          <p:cNvSpPr/>
          <p:nvPr/>
        </p:nvSpPr>
        <p:spPr>
          <a:xfrm>
            <a:off x="381000" y="152400"/>
            <a:ext cx="13716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"十四五"时期的辉煌成就：极不寻常的五年</a:t>
            </a:r>
            <a:endParaRPr lang="en-US" sz="2700" dirty="0"/>
          </a:p>
        </p:txBody>
      </p:sp>
      <p:sp>
        <p:nvSpPr>
          <p:cNvPr id="25" name="Text 1"/>
          <p:cNvSpPr/>
          <p:nvPr/>
        </p:nvSpPr>
        <p:spPr>
          <a:xfrm>
            <a:off x="495300" y="1181100"/>
            <a:ext cx="11201400" cy="533400"/>
          </a:xfrm>
          <a:prstGeom prst="rect">
            <a:avLst/>
          </a:prstGeom>
          <a:noFill/>
        </p:spPr>
        <p:txBody>
          <a:bodyPr vert="horz" wrap="square" lIns="0" tIns="0" rIns="0" bIns="0" rtlCol="0" anchor="t"/>
          <a:lstStyle/>
          <a:p>
            <a:pPr marL="0" indent="0">
              <a:lnSpc>
                <a:spcPts val="2100"/>
              </a:lnSpc>
              <a:buNone/>
            </a:pPr>
            <a:r>
              <a:rPr lang="en-US" sz="1500" dirty="0">
                <a:solidFill>
                  <a:srgbClr val="000000"/>
                </a:solidFill>
                <a:latin typeface="Noto Sans SC" pitchFamily="34" charset="0"/>
                <a:ea typeface="Noto Sans SC" pitchFamily="34" charset="-122"/>
                <a:cs typeface="Noto Sans SC" pitchFamily="34" charset="-120"/>
              </a:rPr>
              <a:t>在</a:t>
            </a:r>
            <a:r>
              <a:rPr lang="en-US" sz="1500" b="1" dirty="0">
                <a:solidFill>
                  <a:srgbClr val="E74C3C"/>
                </a:solidFill>
                <a:latin typeface="Noto Sans SC" pitchFamily="34" charset="0"/>
                <a:ea typeface="Noto Sans SC" pitchFamily="34" charset="-122"/>
                <a:cs typeface="Noto Sans SC" pitchFamily="34" charset="-120"/>
              </a:rPr>
              <a:t>世纪疫情、世界经济持续低迷、国际环境波谲云诡</a:t>
            </a:r>
            <a:r>
              <a:rPr lang="en-US" sz="1500" dirty="0">
                <a:solidFill>
                  <a:srgbClr val="000000"/>
                </a:solidFill>
                <a:latin typeface="Noto Sans SC" pitchFamily="34" charset="0"/>
                <a:ea typeface="Noto Sans SC" pitchFamily="34" charset="-122"/>
                <a:cs typeface="Noto Sans SC" pitchFamily="34" charset="-120"/>
              </a:rPr>
              <a:t>等严峻挑战下，我国发展取得</a:t>
            </a:r>
            <a:r>
              <a:rPr lang="en-US" sz="1500" b="1" dirty="0">
                <a:solidFill>
                  <a:srgbClr val="E74C3C"/>
                </a:solidFill>
                <a:latin typeface="Noto Sans SC" pitchFamily="34" charset="0"/>
                <a:ea typeface="Noto Sans SC" pitchFamily="34" charset="-122"/>
                <a:cs typeface="Noto Sans SC" pitchFamily="34" charset="-120"/>
              </a:rPr>
              <a:t>极不寻常、极不平凡</a:t>
            </a:r>
            <a:r>
              <a:rPr lang="en-US" sz="1500" dirty="0">
                <a:solidFill>
                  <a:srgbClr val="000000"/>
                </a:solidFill>
                <a:latin typeface="Noto Sans SC" pitchFamily="34" charset="0"/>
                <a:ea typeface="Noto Sans SC" pitchFamily="34" charset="-122"/>
                <a:cs typeface="Noto Sans SC" pitchFamily="34" charset="-120"/>
              </a:rPr>
              <a:t>的重大成就，为全面建设社会主义现代化国家奠定坚实基础。</a:t>
            </a:r>
            <a:endParaRPr lang="en-US" sz="1500" dirty="0"/>
          </a:p>
        </p:txBody>
      </p:sp>
      <p:sp>
        <p:nvSpPr>
          <p:cNvPr id="26" name="Text 2"/>
          <p:cNvSpPr/>
          <p:nvPr/>
        </p:nvSpPr>
        <p:spPr>
          <a:xfrm>
            <a:off x="1047750" y="3030855"/>
            <a:ext cx="9144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经济实力</a:t>
            </a:r>
            <a:endParaRPr lang="en-US" sz="1500" dirty="0"/>
          </a:p>
        </p:txBody>
      </p:sp>
      <p:sp>
        <p:nvSpPr>
          <p:cNvPr id="27" name="Text 3"/>
          <p:cNvSpPr/>
          <p:nvPr/>
        </p:nvSpPr>
        <p:spPr>
          <a:xfrm>
            <a:off x="457200" y="351663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国家经济总量和质量显著提升，经济实力、科技实力、综合国力跃上新台阶。</a:t>
            </a:r>
            <a:endParaRPr lang="en-US" sz="1200" dirty="0"/>
          </a:p>
        </p:txBody>
      </p:sp>
      <p:sp>
        <p:nvSpPr>
          <p:cNvPr id="28" name="Text 4"/>
          <p:cNvSpPr/>
          <p:nvPr/>
        </p:nvSpPr>
        <p:spPr>
          <a:xfrm>
            <a:off x="4972050" y="3030855"/>
            <a:ext cx="9144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科技实力</a:t>
            </a:r>
            <a:endParaRPr lang="en-US" sz="1500" dirty="0"/>
          </a:p>
        </p:txBody>
      </p:sp>
      <p:sp>
        <p:nvSpPr>
          <p:cNvPr id="29" name="Text 5"/>
          <p:cNvSpPr/>
          <p:nvPr/>
        </p:nvSpPr>
        <p:spPr>
          <a:xfrm>
            <a:off x="4381500" y="351663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在关键核心技术领域取得突破，科技创新能力显著提升，科技支撑作用不断增强。</a:t>
            </a:r>
            <a:endParaRPr lang="en-US" sz="1200" dirty="0"/>
          </a:p>
        </p:txBody>
      </p:sp>
      <p:sp>
        <p:nvSpPr>
          <p:cNvPr id="30" name="Text 6"/>
          <p:cNvSpPr/>
          <p:nvPr/>
        </p:nvSpPr>
        <p:spPr>
          <a:xfrm>
            <a:off x="8896350" y="3030855"/>
            <a:ext cx="9144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综合国力</a:t>
            </a:r>
            <a:endParaRPr lang="en-US" sz="1500" dirty="0"/>
          </a:p>
        </p:txBody>
      </p:sp>
      <p:sp>
        <p:nvSpPr>
          <p:cNvPr id="31" name="Text 7"/>
          <p:cNvSpPr/>
          <p:nvPr/>
        </p:nvSpPr>
        <p:spPr>
          <a:xfrm>
            <a:off x="8305800" y="351663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国际影响力、感召力、塑造力进一步增强，为世界和平与发展作出重要贡献。</a:t>
            </a:r>
            <a:endParaRPr lang="en-US" sz="1200" dirty="0"/>
          </a:p>
        </p:txBody>
      </p:sp>
      <p:sp>
        <p:nvSpPr>
          <p:cNvPr id="32" name="Text 8"/>
          <p:cNvSpPr/>
          <p:nvPr/>
        </p:nvSpPr>
        <p:spPr>
          <a:xfrm>
            <a:off x="1047750" y="4573905"/>
            <a:ext cx="9144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民生改善</a:t>
            </a:r>
            <a:endParaRPr lang="en-US" sz="1500" dirty="0"/>
          </a:p>
        </p:txBody>
      </p:sp>
      <p:sp>
        <p:nvSpPr>
          <p:cNvPr id="33" name="Text 9"/>
          <p:cNvSpPr/>
          <p:nvPr/>
        </p:nvSpPr>
        <p:spPr>
          <a:xfrm>
            <a:off x="457200" y="505968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农村道路建设、教育质量提升、居民收入增长，人民生活质量和水平不断提高。</a:t>
            </a:r>
            <a:endParaRPr lang="en-US" sz="1200" dirty="0"/>
          </a:p>
        </p:txBody>
      </p:sp>
      <p:sp>
        <p:nvSpPr>
          <p:cNvPr id="34" name="Text 10"/>
          <p:cNvSpPr/>
          <p:nvPr/>
        </p:nvSpPr>
        <p:spPr>
          <a:xfrm>
            <a:off x="4972050" y="4573905"/>
            <a:ext cx="11430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民族自豪感</a:t>
            </a:r>
            <a:endParaRPr lang="en-US" sz="1500" dirty="0"/>
          </a:p>
        </p:txBody>
      </p:sp>
      <p:sp>
        <p:nvSpPr>
          <p:cNvPr id="35" name="Text 11"/>
          <p:cNvSpPr/>
          <p:nvPr/>
        </p:nvSpPr>
        <p:spPr>
          <a:xfrm>
            <a:off x="4381500" y="505968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隆重纪念抗战胜利80周年，激发民族自豪感和爱国热情，凝聚奋进新时代的强大力量。</a:t>
            </a:r>
            <a:endParaRPr lang="en-US" sz="1200" dirty="0"/>
          </a:p>
        </p:txBody>
      </p:sp>
      <p:sp>
        <p:nvSpPr>
          <p:cNvPr id="36" name="Text 12"/>
          <p:cNvSpPr/>
          <p:nvPr/>
        </p:nvSpPr>
        <p:spPr>
          <a:xfrm>
            <a:off x="8896350" y="4573905"/>
            <a:ext cx="1600200" cy="266700"/>
          </a:xfrm>
          <a:prstGeom prst="rect">
            <a:avLst/>
          </a:prstGeom>
          <a:noFill/>
        </p:spPr>
        <p:txBody>
          <a:bodyPr vert="horz" wrap="square" lIns="0" tIns="0" rIns="0" bIns="0" rtlCol="0" anchor="t"/>
          <a:lstStyle/>
          <a:p>
            <a:pPr marL="0" indent="0">
              <a:lnSpc>
                <a:spcPts val="2100"/>
              </a:lnSpc>
              <a:buNone/>
            </a:pPr>
            <a:r>
              <a:rPr lang="en-US" sz="1500" b="1" dirty="0">
                <a:solidFill>
                  <a:srgbClr val="000000"/>
                </a:solidFill>
                <a:latin typeface="Noto Sans SC" pitchFamily="34" charset="0"/>
                <a:ea typeface="Noto Sans SC" pitchFamily="34" charset="-122"/>
                <a:cs typeface="Noto Sans SC" pitchFamily="34" charset="-120"/>
              </a:rPr>
              <a:t>第二个百年目标</a:t>
            </a:r>
            <a:endParaRPr lang="en-US" sz="1500" dirty="0"/>
          </a:p>
        </p:txBody>
      </p:sp>
      <p:sp>
        <p:nvSpPr>
          <p:cNvPr id="37" name="Text 13"/>
          <p:cNvSpPr/>
          <p:nvPr/>
        </p:nvSpPr>
        <p:spPr>
          <a:xfrm>
            <a:off x="8305800" y="5059680"/>
            <a:ext cx="3429000" cy="4572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第二个百年奋斗目标新征程实现良好开局，中国式现代化迈出新的坚实步伐。</a:t>
            </a:r>
            <a:endParaRPr lang="en-US" sz="1200" dirty="0"/>
          </a:p>
        </p:txBody>
      </p:sp>
      <p:sp>
        <p:nvSpPr>
          <p:cNvPr id="38" name="Text 14"/>
          <p:cNvSpPr/>
          <p:nvPr/>
        </p:nvSpPr>
        <p:spPr>
          <a:xfrm>
            <a:off x="304800" y="5897880"/>
            <a:ext cx="1158240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"极不寻常的五年，成就来之不易，经验弥足珍贵"</a:t>
            </a:r>
            <a:endParaRPr lang="en-US" sz="1500" dirty="0"/>
          </a:p>
        </p:txBody>
      </p:sp>
      <p:sp>
        <p:nvSpPr>
          <p:cNvPr id="42"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preencoded.png"/>
          <p:cNvPicPr>
            <a:picLocks noChangeAspect="1"/>
          </p:cNvPicPr>
          <p:nvPr/>
        </p:nvPicPr>
        <p:blipFill>
          <a:blip r:embed="rId3"/>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4"/>
          <a:stretch>
            <a:fillRect/>
          </a:stretch>
        </p:blipFill>
        <p:spPr>
          <a:xfrm>
            <a:off x="304800" y="990600"/>
            <a:ext cx="5638800" cy="3524250"/>
          </a:xfrm>
          <a:prstGeom prst="rect">
            <a:avLst/>
          </a:prstGeom>
        </p:spPr>
      </p:pic>
      <p:pic>
        <p:nvPicPr>
          <p:cNvPr id="5" name="Image 3" descr="preencoded.png"/>
          <p:cNvPicPr>
            <a:picLocks noChangeAspect="1"/>
          </p:cNvPicPr>
          <p:nvPr/>
        </p:nvPicPr>
        <p:blipFill>
          <a:blip r:embed="rId5"/>
          <a:stretch>
            <a:fillRect/>
          </a:stretch>
        </p:blipFill>
        <p:spPr>
          <a:xfrm>
            <a:off x="533400" y="1219200"/>
            <a:ext cx="666750" cy="666750"/>
          </a:xfrm>
          <a:prstGeom prst="rect">
            <a:avLst/>
          </a:prstGeom>
        </p:spPr>
      </p:pic>
      <p:pic>
        <p:nvPicPr>
          <p:cNvPr id="6" name="Image 4" descr="preencoded.png"/>
          <p:cNvPicPr>
            <a:picLocks noChangeAspect="1"/>
          </p:cNvPicPr>
          <p:nvPr/>
        </p:nvPicPr>
        <p:blipFill>
          <a:blip r:embed="rId6"/>
          <a:stretch>
            <a:fillRect/>
          </a:stretch>
        </p:blipFill>
        <p:spPr>
          <a:xfrm>
            <a:off x="723900" y="1381125"/>
            <a:ext cx="285750" cy="342900"/>
          </a:xfrm>
          <a:prstGeom prst="rect">
            <a:avLst/>
          </a:prstGeom>
        </p:spPr>
      </p:pic>
      <p:pic>
        <p:nvPicPr>
          <p:cNvPr id="7" name="Image 5" descr="preencoded.png"/>
          <p:cNvPicPr>
            <a:picLocks noChangeAspect="1"/>
          </p:cNvPicPr>
          <p:nvPr/>
        </p:nvPicPr>
        <p:blipFill>
          <a:blip r:embed="rId7"/>
          <a:stretch>
            <a:fillRect/>
          </a:stretch>
        </p:blipFill>
        <p:spPr>
          <a:xfrm>
            <a:off x="533400" y="2419350"/>
            <a:ext cx="5181600" cy="76200"/>
          </a:xfrm>
          <a:prstGeom prst="rect">
            <a:avLst/>
          </a:prstGeom>
        </p:spPr>
      </p:pic>
      <p:pic>
        <p:nvPicPr>
          <p:cNvPr id="8" name="Image 6" descr="preencoded.png"/>
          <p:cNvPicPr>
            <a:picLocks noChangeAspect="1"/>
          </p:cNvPicPr>
          <p:nvPr/>
        </p:nvPicPr>
        <p:blipFill>
          <a:blip r:embed="rId8"/>
          <a:stretch>
            <a:fillRect/>
          </a:stretch>
        </p:blipFill>
        <p:spPr>
          <a:xfrm>
            <a:off x="533400" y="2419350"/>
            <a:ext cx="4663380" cy="76200"/>
          </a:xfrm>
          <a:prstGeom prst="rect">
            <a:avLst/>
          </a:prstGeom>
        </p:spPr>
      </p:pic>
      <p:pic>
        <p:nvPicPr>
          <p:cNvPr id="9" name="Image 7" descr="preencoded.png"/>
          <p:cNvPicPr>
            <a:picLocks noChangeAspect="1"/>
          </p:cNvPicPr>
          <p:nvPr/>
        </p:nvPicPr>
        <p:blipFill>
          <a:blip r:embed="rId9"/>
          <a:stretch>
            <a:fillRect/>
          </a:stretch>
        </p:blipFill>
        <p:spPr>
          <a:xfrm>
            <a:off x="533400" y="3067050"/>
            <a:ext cx="5181600" cy="76200"/>
          </a:xfrm>
          <a:prstGeom prst="rect">
            <a:avLst/>
          </a:prstGeom>
        </p:spPr>
      </p:pic>
      <p:pic>
        <p:nvPicPr>
          <p:cNvPr id="10" name="Image 8" descr="preencoded.png"/>
          <p:cNvPicPr>
            <a:picLocks noChangeAspect="1"/>
          </p:cNvPicPr>
          <p:nvPr/>
        </p:nvPicPr>
        <p:blipFill>
          <a:blip r:embed="rId10"/>
          <a:stretch>
            <a:fillRect/>
          </a:stretch>
        </p:blipFill>
        <p:spPr>
          <a:xfrm>
            <a:off x="533400" y="3067050"/>
            <a:ext cx="4404271" cy="76200"/>
          </a:xfrm>
          <a:prstGeom prst="rect">
            <a:avLst/>
          </a:prstGeom>
        </p:spPr>
      </p:pic>
      <p:pic>
        <p:nvPicPr>
          <p:cNvPr id="11" name="Image 9" descr="preencoded.png"/>
          <p:cNvPicPr>
            <a:picLocks noChangeAspect="1"/>
          </p:cNvPicPr>
          <p:nvPr/>
        </p:nvPicPr>
        <p:blipFill>
          <a:blip r:embed="rId11"/>
          <a:stretch>
            <a:fillRect/>
          </a:stretch>
        </p:blipFill>
        <p:spPr>
          <a:xfrm>
            <a:off x="533400" y="3371850"/>
            <a:ext cx="5181600" cy="914400"/>
          </a:xfrm>
          <a:prstGeom prst="rect">
            <a:avLst/>
          </a:prstGeom>
        </p:spPr>
      </p:pic>
      <p:pic>
        <p:nvPicPr>
          <p:cNvPr id="12" name="Image 10" descr="preencoded.png"/>
          <p:cNvPicPr>
            <a:picLocks noChangeAspect="1"/>
          </p:cNvPicPr>
          <p:nvPr/>
        </p:nvPicPr>
        <p:blipFill>
          <a:blip r:embed="rId12"/>
          <a:stretch>
            <a:fillRect/>
          </a:stretch>
        </p:blipFill>
        <p:spPr>
          <a:xfrm>
            <a:off x="685800" y="3581400"/>
            <a:ext cx="171450" cy="171450"/>
          </a:xfrm>
          <a:prstGeom prst="rect">
            <a:avLst/>
          </a:prstGeom>
        </p:spPr>
      </p:pic>
      <p:pic>
        <p:nvPicPr>
          <p:cNvPr id="13" name="Image 11" descr="preencoded.png"/>
          <p:cNvPicPr>
            <a:picLocks noChangeAspect="1"/>
          </p:cNvPicPr>
          <p:nvPr/>
        </p:nvPicPr>
        <p:blipFill>
          <a:blip r:embed="rId12"/>
          <a:stretch>
            <a:fillRect/>
          </a:stretch>
        </p:blipFill>
        <p:spPr>
          <a:xfrm>
            <a:off x="685800" y="3924300"/>
            <a:ext cx="171450" cy="171450"/>
          </a:xfrm>
          <a:prstGeom prst="rect">
            <a:avLst/>
          </a:prstGeom>
        </p:spPr>
      </p:pic>
      <p:pic>
        <p:nvPicPr>
          <p:cNvPr id="14" name="Image 12" descr="preencoded.png"/>
          <p:cNvPicPr>
            <a:picLocks noChangeAspect="1"/>
          </p:cNvPicPr>
          <p:nvPr/>
        </p:nvPicPr>
        <p:blipFill>
          <a:blip r:embed="rId4"/>
          <a:stretch>
            <a:fillRect/>
          </a:stretch>
        </p:blipFill>
        <p:spPr>
          <a:xfrm>
            <a:off x="6248400" y="990600"/>
            <a:ext cx="5638800" cy="3524250"/>
          </a:xfrm>
          <a:prstGeom prst="rect">
            <a:avLst/>
          </a:prstGeom>
        </p:spPr>
      </p:pic>
      <p:pic>
        <p:nvPicPr>
          <p:cNvPr id="15" name="Image 13" descr="preencoded.png"/>
          <p:cNvPicPr>
            <a:picLocks noChangeAspect="1"/>
          </p:cNvPicPr>
          <p:nvPr/>
        </p:nvPicPr>
        <p:blipFill>
          <a:blip r:embed="rId13"/>
          <a:stretch>
            <a:fillRect/>
          </a:stretch>
        </p:blipFill>
        <p:spPr>
          <a:xfrm>
            <a:off x="6477000" y="1219200"/>
            <a:ext cx="666750" cy="666750"/>
          </a:xfrm>
          <a:prstGeom prst="rect">
            <a:avLst/>
          </a:prstGeom>
        </p:spPr>
      </p:pic>
      <p:pic>
        <p:nvPicPr>
          <p:cNvPr id="16" name="Image 14" descr="preencoded.png"/>
          <p:cNvPicPr>
            <a:picLocks noChangeAspect="1"/>
          </p:cNvPicPr>
          <p:nvPr/>
        </p:nvPicPr>
        <p:blipFill>
          <a:blip r:embed="rId14"/>
          <a:stretch>
            <a:fillRect/>
          </a:stretch>
        </p:blipFill>
        <p:spPr>
          <a:xfrm>
            <a:off x="6667500" y="1381125"/>
            <a:ext cx="285750" cy="342900"/>
          </a:xfrm>
          <a:prstGeom prst="rect">
            <a:avLst/>
          </a:prstGeom>
        </p:spPr>
      </p:pic>
      <p:pic>
        <p:nvPicPr>
          <p:cNvPr id="17" name="Image 15" descr="preencoded.png"/>
          <p:cNvPicPr>
            <a:picLocks noChangeAspect="1"/>
          </p:cNvPicPr>
          <p:nvPr/>
        </p:nvPicPr>
        <p:blipFill>
          <a:blip r:embed="rId15"/>
          <a:stretch>
            <a:fillRect/>
          </a:stretch>
        </p:blipFill>
        <p:spPr>
          <a:xfrm>
            <a:off x="6477000" y="2419350"/>
            <a:ext cx="5181600" cy="76200"/>
          </a:xfrm>
          <a:prstGeom prst="rect">
            <a:avLst/>
          </a:prstGeom>
        </p:spPr>
      </p:pic>
      <p:pic>
        <p:nvPicPr>
          <p:cNvPr id="18" name="Image 16" descr="preencoded.png"/>
          <p:cNvPicPr>
            <a:picLocks noChangeAspect="1"/>
          </p:cNvPicPr>
          <p:nvPr/>
        </p:nvPicPr>
        <p:blipFill>
          <a:blip r:embed="rId16"/>
          <a:stretch>
            <a:fillRect/>
          </a:stretch>
        </p:blipFill>
        <p:spPr>
          <a:xfrm>
            <a:off x="6477000" y="2419350"/>
            <a:ext cx="4145161" cy="76200"/>
          </a:xfrm>
          <a:prstGeom prst="rect">
            <a:avLst/>
          </a:prstGeom>
        </p:spPr>
      </p:pic>
      <p:pic>
        <p:nvPicPr>
          <p:cNvPr id="19" name="Image 17" descr="preencoded.png"/>
          <p:cNvPicPr>
            <a:picLocks noChangeAspect="1"/>
          </p:cNvPicPr>
          <p:nvPr/>
        </p:nvPicPr>
        <p:blipFill>
          <a:blip r:embed="rId17"/>
          <a:stretch>
            <a:fillRect/>
          </a:stretch>
        </p:blipFill>
        <p:spPr>
          <a:xfrm>
            <a:off x="6477000" y="3067050"/>
            <a:ext cx="5181600" cy="76200"/>
          </a:xfrm>
          <a:prstGeom prst="rect">
            <a:avLst/>
          </a:prstGeom>
        </p:spPr>
      </p:pic>
      <p:pic>
        <p:nvPicPr>
          <p:cNvPr id="20" name="Image 18" descr="preencoded.png"/>
          <p:cNvPicPr>
            <a:picLocks noChangeAspect="1"/>
          </p:cNvPicPr>
          <p:nvPr/>
        </p:nvPicPr>
        <p:blipFill>
          <a:blip r:embed="rId18"/>
          <a:stretch>
            <a:fillRect/>
          </a:stretch>
        </p:blipFill>
        <p:spPr>
          <a:xfrm>
            <a:off x="6477000" y="3067050"/>
            <a:ext cx="4404271" cy="76200"/>
          </a:xfrm>
          <a:prstGeom prst="rect">
            <a:avLst/>
          </a:prstGeom>
        </p:spPr>
      </p:pic>
      <p:pic>
        <p:nvPicPr>
          <p:cNvPr id="21" name="Image 19" descr="preencoded.png"/>
          <p:cNvPicPr>
            <a:picLocks noChangeAspect="1"/>
          </p:cNvPicPr>
          <p:nvPr/>
        </p:nvPicPr>
        <p:blipFill>
          <a:blip r:embed="rId19"/>
          <a:stretch>
            <a:fillRect/>
          </a:stretch>
        </p:blipFill>
        <p:spPr>
          <a:xfrm>
            <a:off x="6477000" y="3371850"/>
            <a:ext cx="5181600" cy="914400"/>
          </a:xfrm>
          <a:prstGeom prst="rect">
            <a:avLst/>
          </a:prstGeom>
        </p:spPr>
      </p:pic>
      <p:pic>
        <p:nvPicPr>
          <p:cNvPr id="22" name="Image 20" descr="preencoded.png"/>
          <p:cNvPicPr>
            <a:picLocks noChangeAspect="1"/>
          </p:cNvPicPr>
          <p:nvPr/>
        </p:nvPicPr>
        <p:blipFill>
          <a:blip r:embed="rId12"/>
          <a:stretch>
            <a:fillRect/>
          </a:stretch>
        </p:blipFill>
        <p:spPr>
          <a:xfrm>
            <a:off x="6629400" y="3581400"/>
            <a:ext cx="171450" cy="171450"/>
          </a:xfrm>
          <a:prstGeom prst="rect">
            <a:avLst/>
          </a:prstGeom>
        </p:spPr>
      </p:pic>
      <p:pic>
        <p:nvPicPr>
          <p:cNvPr id="23" name="Image 21" descr="preencoded.png"/>
          <p:cNvPicPr>
            <a:picLocks noChangeAspect="1"/>
          </p:cNvPicPr>
          <p:nvPr/>
        </p:nvPicPr>
        <p:blipFill>
          <a:blip r:embed="rId12"/>
          <a:stretch>
            <a:fillRect/>
          </a:stretch>
        </p:blipFill>
        <p:spPr>
          <a:xfrm>
            <a:off x="6629400" y="3924300"/>
            <a:ext cx="171450" cy="171450"/>
          </a:xfrm>
          <a:prstGeom prst="rect">
            <a:avLst/>
          </a:prstGeom>
        </p:spPr>
      </p:pic>
      <p:pic>
        <p:nvPicPr>
          <p:cNvPr id="25" name="Image 23" descr="preencoded.png"/>
          <p:cNvPicPr>
            <a:picLocks noChangeAspect="1"/>
          </p:cNvPicPr>
          <p:nvPr/>
        </p:nvPicPr>
        <p:blipFill>
          <a:blip r:embed="rId20"/>
          <a:stretch>
            <a:fillRect/>
          </a:stretch>
        </p:blipFill>
        <p:spPr>
          <a:xfrm>
            <a:off x="495300" y="5010150"/>
            <a:ext cx="219075" cy="342900"/>
          </a:xfrm>
          <a:prstGeom prst="rect">
            <a:avLst/>
          </a:prstGeom>
        </p:spPr>
      </p:pic>
      <p:pic>
        <p:nvPicPr>
          <p:cNvPr id="26" name="Image 24" descr="preencoded.png"/>
          <p:cNvPicPr>
            <a:picLocks noChangeAspect="1"/>
          </p:cNvPicPr>
          <p:nvPr/>
        </p:nvPicPr>
        <p:blipFill>
          <a:blip r:embed="rId21"/>
          <a:stretch>
            <a:fillRect/>
          </a:stretch>
        </p:blipFill>
        <p:spPr>
          <a:xfrm>
            <a:off x="0" y="6515100"/>
            <a:ext cx="12192000" cy="342900"/>
          </a:xfrm>
          <a:prstGeom prst="rect">
            <a:avLst/>
          </a:prstGeom>
        </p:spPr>
      </p:pic>
      <p:sp>
        <p:nvSpPr>
          <p:cNvPr id="28"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经济实力与科技实力的跃升</a:t>
            </a:r>
            <a:endParaRPr lang="en-US" sz="2700" dirty="0"/>
          </a:p>
        </p:txBody>
      </p:sp>
      <p:sp>
        <p:nvSpPr>
          <p:cNvPr id="29" name="Text 1"/>
          <p:cNvSpPr/>
          <p:nvPr/>
        </p:nvSpPr>
        <p:spPr>
          <a:xfrm>
            <a:off x="1352550" y="1400175"/>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经济实力跃升</a:t>
            </a:r>
            <a:endParaRPr lang="en-US" sz="1800" dirty="0"/>
          </a:p>
        </p:txBody>
      </p:sp>
      <p:sp>
        <p:nvSpPr>
          <p:cNvPr id="30" name="Text 2"/>
          <p:cNvSpPr/>
          <p:nvPr/>
        </p:nvSpPr>
        <p:spPr>
          <a:xfrm>
            <a:off x="533400" y="2076450"/>
            <a:ext cx="123444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国家经济总量</a:t>
            </a:r>
            <a:endParaRPr lang="en-US" sz="1350" dirty="0"/>
          </a:p>
        </p:txBody>
      </p:sp>
      <p:sp>
        <p:nvSpPr>
          <p:cNvPr id="31" name="Text 3"/>
          <p:cNvSpPr/>
          <p:nvPr/>
        </p:nvSpPr>
        <p:spPr>
          <a:xfrm>
            <a:off x="5029200" y="2076450"/>
            <a:ext cx="822960" cy="266700"/>
          </a:xfrm>
          <a:prstGeom prst="rect">
            <a:avLst/>
          </a:prstGeom>
          <a:noFill/>
        </p:spPr>
        <p:txBody>
          <a:bodyPr vert="horz" wrap="square" lIns="0" tIns="0" rIns="0" bIns="0" rtlCol="0" anchor="t"/>
          <a:lstStyle/>
          <a:p>
            <a:pPr marL="0" indent="0">
              <a:lnSpc>
                <a:spcPts val="2100"/>
              </a:lnSpc>
              <a:buNone/>
            </a:pPr>
            <a:r>
              <a:rPr lang="en-US" sz="1350" dirty="0">
                <a:solidFill>
                  <a:srgbClr val="B91C1C"/>
                </a:solidFill>
                <a:latin typeface="Noto Sans SC" pitchFamily="34" charset="0"/>
                <a:ea typeface="Noto Sans SC" pitchFamily="34" charset="-122"/>
                <a:cs typeface="Noto Sans SC" pitchFamily="34" charset="-120"/>
              </a:rPr>
              <a:t>显著提升</a:t>
            </a:r>
            <a:endParaRPr lang="en-US" sz="1350" dirty="0"/>
          </a:p>
        </p:txBody>
      </p:sp>
      <p:sp>
        <p:nvSpPr>
          <p:cNvPr id="32" name="Text 4"/>
          <p:cNvSpPr/>
          <p:nvPr/>
        </p:nvSpPr>
        <p:spPr>
          <a:xfrm>
            <a:off x="533400" y="2724150"/>
            <a:ext cx="82296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经济质量</a:t>
            </a:r>
            <a:endParaRPr lang="en-US" sz="1350" dirty="0"/>
          </a:p>
        </p:txBody>
      </p:sp>
      <p:sp>
        <p:nvSpPr>
          <p:cNvPr id="33" name="Text 5"/>
          <p:cNvSpPr/>
          <p:nvPr/>
        </p:nvSpPr>
        <p:spPr>
          <a:xfrm>
            <a:off x="5029200" y="2724150"/>
            <a:ext cx="822960" cy="266700"/>
          </a:xfrm>
          <a:prstGeom prst="rect">
            <a:avLst/>
          </a:prstGeom>
          <a:noFill/>
        </p:spPr>
        <p:txBody>
          <a:bodyPr vert="horz" wrap="square" lIns="0" tIns="0" rIns="0" bIns="0" rtlCol="0" anchor="t"/>
          <a:lstStyle/>
          <a:p>
            <a:pPr marL="0" indent="0">
              <a:lnSpc>
                <a:spcPts val="2100"/>
              </a:lnSpc>
              <a:buNone/>
            </a:pPr>
            <a:r>
              <a:rPr lang="en-US" sz="1350" dirty="0">
                <a:solidFill>
                  <a:srgbClr val="B91C1C"/>
                </a:solidFill>
                <a:latin typeface="Noto Sans SC" pitchFamily="34" charset="0"/>
                <a:ea typeface="Noto Sans SC" pitchFamily="34" charset="-122"/>
                <a:cs typeface="Noto Sans SC" pitchFamily="34" charset="-120"/>
              </a:rPr>
              <a:t>持续改善</a:t>
            </a:r>
            <a:endParaRPr lang="en-US" sz="1350" dirty="0"/>
          </a:p>
        </p:txBody>
      </p:sp>
      <p:sp>
        <p:nvSpPr>
          <p:cNvPr id="34" name="Text 6"/>
          <p:cNvSpPr/>
          <p:nvPr/>
        </p:nvSpPr>
        <p:spPr>
          <a:xfrm>
            <a:off x="933450" y="3524250"/>
            <a:ext cx="585216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经济实力、科技实力、综合国力跃上新台阶</a:t>
            </a:r>
            <a:endParaRPr lang="en-US" sz="1350" dirty="0"/>
          </a:p>
        </p:txBody>
      </p:sp>
      <p:sp>
        <p:nvSpPr>
          <p:cNvPr id="35" name="Text 7"/>
          <p:cNvSpPr/>
          <p:nvPr/>
        </p:nvSpPr>
        <p:spPr>
          <a:xfrm>
            <a:off x="933450" y="3867150"/>
            <a:ext cx="487680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中国式现代化迈出新的坚实步伐</a:t>
            </a:r>
            <a:endParaRPr lang="en-US" sz="1350" dirty="0"/>
          </a:p>
        </p:txBody>
      </p:sp>
      <p:sp>
        <p:nvSpPr>
          <p:cNvPr id="36" name="Text 8"/>
          <p:cNvSpPr/>
          <p:nvPr/>
        </p:nvSpPr>
        <p:spPr>
          <a:xfrm>
            <a:off x="7296150" y="1400175"/>
            <a:ext cx="164592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科技实力跃升</a:t>
            </a:r>
            <a:endParaRPr lang="en-US" sz="1800" dirty="0"/>
          </a:p>
        </p:txBody>
      </p:sp>
      <p:sp>
        <p:nvSpPr>
          <p:cNvPr id="37" name="Text 9"/>
          <p:cNvSpPr/>
          <p:nvPr/>
        </p:nvSpPr>
        <p:spPr>
          <a:xfrm>
            <a:off x="6477000" y="2076450"/>
            <a:ext cx="123444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关键核心技术</a:t>
            </a:r>
            <a:endParaRPr lang="en-US" sz="1350" dirty="0"/>
          </a:p>
        </p:txBody>
      </p:sp>
      <p:sp>
        <p:nvSpPr>
          <p:cNvPr id="38" name="Text 10"/>
          <p:cNvSpPr/>
          <p:nvPr/>
        </p:nvSpPr>
        <p:spPr>
          <a:xfrm>
            <a:off x="10972800" y="2076450"/>
            <a:ext cx="822960" cy="266700"/>
          </a:xfrm>
          <a:prstGeom prst="rect">
            <a:avLst/>
          </a:prstGeom>
          <a:noFill/>
        </p:spPr>
        <p:txBody>
          <a:bodyPr vert="horz" wrap="square" lIns="0" tIns="0" rIns="0" bIns="0" rtlCol="0" anchor="t"/>
          <a:lstStyle/>
          <a:p>
            <a:pPr marL="0" indent="0">
              <a:lnSpc>
                <a:spcPts val="2100"/>
              </a:lnSpc>
              <a:buNone/>
            </a:pPr>
            <a:r>
              <a:rPr lang="en-US" sz="1350" dirty="0">
                <a:solidFill>
                  <a:srgbClr val="B91C1C"/>
                </a:solidFill>
                <a:latin typeface="Noto Sans SC" pitchFamily="34" charset="0"/>
                <a:ea typeface="Noto Sans SC" pitchFamily="34" charset="-122"/>
                <a:cs typeface="Noto Sans SC" pitchFamily="34" charset="-120"/>
              </a:rPr>
              <a:t>取得突破</a:t>
            </a:r>
            <a:endParaRPr lang="en-US" sz="1350" dirty="0"/>
          </a:p>
        </p:txBody>
      </p:sp>
      <p:sp>
        <p:nvSpPr>
          <p:cNvPr id="39" name="Text 11"/>
          <p:cNvSpPr/>
          <p:nvPr/>
        </p:nvSpPr>
        <p:spPr>
          <a:xfrm>
            <a:off x="6477000" y="2724150"/>
            <a:ext cx="123444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科技创新能力</a:t>
            </a:r>
            <a:endParaRPr lang="en-US" sz="1350" dirty="0"/>
          </a:p>
        </p:txBody>
      </p:sp>
      <p:sp>
        <p:nvSpPr>
          <p:cNvPr id="40" name="Text 12"/>
          <p:cNvSpPr/>
          <p:nvPr/>
        </p:nvSpPr>
        <p:spPr>
          <a:xfrm>
            <a:off x="10972800" y="2724150"/>
            <a:ext cx="822960" cy="266700"/>
          </a:xfrm>
          <a:prstGeom prst="rect">
            <a:avLst/>
          </a:prstGeom>
          <a:noFill/>
        </p:spPr>
        <p:txBody>
          <a:bodyPr vert="horz" wrap="square" lIns="0" tIns="0" rIns="0" bIns="0" rtlCol="0" anchor="t"/>
          <a:lstStyle/>
          <a:p>
            <a:pPr marL="0" indent="0">
              <a:lnSpc>
                <a:spcPts val="2100"/>
              </a:lnSpc>
              <a:buNone/>
            </a:pPr>
            <a:r>
              <a:rPr lang="en-US" sz="1350" dirty="0">
                <a:solidFill>
                  <a:srgbClr val="B91C1C"/>
                </a:solidFill>
                <a:latin typeface="Noto Sans SC" pitchFamily="34" charset="0"/>
                <a:ea typeface="Noto Sans SC" pitchFamily="34" charset="-122"/>
                <a:cs typeface="Noto Sans SC" pitchFamily="34" charset="-120"/>
              </a:rPr>
              <a:t>显著增强</a:t>
            </a:r>
            <a:endParaRPr lang="en-US" sz="1350" dirty="0"/>
          </a:p>
        </p:txBody>
      </p:sp>
      <p:sp>
        <p:nvSpPr>
          <p:cNvPr id="41" name="Text 13"/>
          <p:cNvSpPr/>
          <p:nvPr/>
        </p:nvSpPr>
        <p:spPr>
          <a:xfrm>
            <a:off x="6877050" y="3524250"/>
            <a:ext cx="487680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在关键核心技术领域取得突破</a:t>
            </a:r>
            <a:endParaRPr lang="en-US" sz="1350" dirty="0"/>
          </a:p>
        </p:txBody>
      </p:sp>
      <p:sp>
        <p:nvSpPr>
          <p:cNvPr id="42" name="Text 14"/>
          <p:cNvSpPr/>
          <p:nvPr/>
        </p:nvSpPr>
        <p:spPr>
          <a:xfrm>
            <a:off x="6877050" y="3867150"/>
            <a:ext cx="487680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加快高水平科技自立自强</a:t>
            </a:r>
            <a:endParaRPr lang="en-US" sz="1350" dirty="0"/>
          </a:p>
        </p:txBody>
      </p:sp>
      <p:sp>
        <p:nvSpPr>
          <p:cNvPr id="43" name="Text 15"/>
          <p:cNvSpPr/>
          <p:nvPr/>
        </p:nvSpPr>
        <p:spPr>
          <a:xfrm>
            <a:off x="866775" y="5143500"/>
            <a:ext cx="5185682" cy="17145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"十四五"时期我国经济实力、科技实力跃上新台阶，为国家发展奠定了坚实基础</a:t>
            </a:r>
            <a:endParaRPr lang="en-US" sz="1500" dirty="0"/>
          </a:p>
        </p:txBody>
      </p:sp>
      <p:pic>
        <p:nvPicPr>
          <p:cNvPr id="4100" name="Picture 4" descr="图片"/>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rot="16200000">
            <a:off x="8334336" y="2962315"/>
            <a:ext cx="1439979" cy="4849850"/>
          </a:xfrm>
          <a:prstGeom prst="rect">
            <a:avLst/>
          </a:prstGeom>
          <a:noFill/>
          <a:extLst>
            <a:ext uri="{909E8E84-426E-40DD-AFC4-6F175D3DCCD1}">
              <a14:hiddenFill xmlns:a14="http://schemas.microsoft.com/office/drawing/2010/main">
                <a:solidFill>
                  <a:srgbClr val="FFFFFF"/>
                </a:solidFill>
              </a14:hiddenFill>
            </a:ext>
          </a:extLst>
        </p:spPr>
      </p:pic>
      <p:sp>
        <p:nvSpPr>
          <p:cNvPr id="49"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476250" cy="476250"/>
          </a:xfrm>
          <a:prstGeom prst="rect">
            <a:avLst/>
          </a:prstGeom>
        </p:spPr>
      </p:pic>
      <p:pic>
        <p:nvPicPr>
          <p:cNvPr id="5" name="Image 3" descr="preencoded.png"/>
          <p:cNvPicPr>
            <a:picLocks noChangeAspect="1"/>
          </p:cNvPicPr>
          <p:nvPr/>
        </p:nvPicPr>
        <p:blipFill>
          <a:blip r:embed="rId6"/>
          <a:stretch>
            <a:fillRect/>
          </a:stretch>
        </p:blipFill>
        <p:spPr>
          <a:xfrm>
            <a:off x="447675" y="1095375"/>
            <a:ext cx="190500" cy="266700"/>
          </a:xfrm>
          <a:prstGeom prst="rect">
            <a:avLst/>
          </a:prstGeom>
        </p:spPr>
      </p:pic>
      <p:pic>
        <p:nvPicPr>
          <p:cNvPr id="6" name="Image 4" descr="preencoded.png"/>
          <p:cNvPicPr>
            <a:picLocks noChangeAspect="1"/>
          </p:cNvPicPr>
          <p:nvPr/>
        </p:nvPicPr>
        <p:blipFill>
          <a:blip r:embed="rId7"/>
          <a:stretch>
            <a:fillRect/>
          </a:stretch>
        </p:blipFill>
        <p:spPr>
          <a:xfrm>
            <a:off x="914400" y="1581150"/>
            <a:ext cx="10972800" cy="571500"/>
          </a:xfrm>
          <a:prstGeom prst="rect">
            <a:avLst/>
          </a:prstGeom>
        </p:spPr>
      </p:pic>
      <p:pic>
        <p:nvPicPr>
          <p:cNvPr id="7" name="Image 5" descr="preencoded.png"/>
          <p:cNvPicPr>
            <a:picLocks noChangeAspect="1"/>
          </p:cNvPicPr>
          <p:nvPr/>
        </p:nvPicPr>
        <p:blipFill>
          <a:blip r:embed="rId8"/>
          <a:stretch>
            <a:fillRect/>
          </a:stretch>
        </p:blipFill>
        <p:spPr>
          <a:xfrm>
            <a:off x="304800" y="2381250"/>
            <a:ext cx="11582400" cy="28575"/>
          </a:xfrm>
          <a:prstGeom prst="rect">
            <a:avLst/>
          </a:prstGeom>
        </p:spPr>
      </p:pic>
      <p:pic>
        <p:nvPicPr>
          <p:cNvPr id="8" name="Image 6" descr="preencoded.png"/>
          <p:cNvPicPr>
            <a:picLocks noChangeAspect="1"/>
          </p:cNvPicPr>
          <p:nvPr/>
        </p:nvPicPr>
        <p:blipFill>
          <a:blip r:embed="rId9"/>
          <a:stretch>
            <a:fillRect/>
          </a:stretch>
        </p:blipFill>
        <p:spPr>
          <a:xfrm>
            <a:off x="304800" y="2638425"/>
            <a:ext cx="5676900" cy="1200150"/>
          </a:xfrm>
          <a:prstGeom prst="rect">
            <a:avLst/>
          </a:prstGeom>
        </p:spPr>
      </p:pic>
      <p:pic>
        <p:nvPicPr>
          <p:cNvPr id="9" name="Image 7" descr="preencoded.png"/>
          <p:cNvPicPr>
            <a:picLocks noChangeAspect="1"/>
          </p:cNvPicPr>
          <p:nvPr/>
        </p:nvPicPr>
        <p:blipFill>
          <a:blip r:embed="rId10"/>
          <a:stretch>
            <a:fillRect/>
          </a:stretch>
        </p:blipFill>
        <p:spPr>
          <a:xfrm>
            <a:off x="495300" y="2828925"/>
            <a:ext cx="476250" cy="476250"/>
          </a:xfrm>
          <a:prstGeom prst="rect">
            <a:avLst/>
          </a:prstGeom>
        </p:spPr>
      </p:pic>
      <p:pic>
        <p:nvPicPr>
          <p:cNvPr id="10" name="Image 8" descr="preencoded.png"/>
          <p:cNvPicPr>
            <a:picLocks noChangeAspect="1"/>
          </p:cNvPicPr>
          <p:nvPr/>
        </p:nvPicPr>
        <p:blipFill>
          <a:blip r:embed="rId11"/>
          <a:stretch>
            <a:fillRect/>
          </a:stretch>
        </p:blipFill>
        <p:spPr>
          <a:xfrm>
            <a:off x="623888" y="2933700"/>
            <a:ext cx="219075" cy="266700"/>
          </a:xfrm>
          <a:prstGeom prst="rect">
            <a:avLst/>
          </a:prstGeom>
        </p:spPr>
      </p:pic>
      <p:pic>
        <p:nvPicPr>
          <p:cNvPr id="11" name="Image 9" descr="preencoded.png"/>
          <p:cNvPicPr>
            <a:picLocks noChangeAspect="1"/>
          </p:cNvPicPr>
          <p:nvPr/>
        </p:nvPicPr>
        <p:blipFill>
          <a:blip r:embed="rId9"/>
          <a:stretch>
            <a:fillRect/>
          </a:stretch>
        </p:blipFill>
        <p:spPr>
          <a:xfrm>
            <a:off x="6210300" y="2638425"/>
            <a:ext cx="5676900" cy="1200150"/>
          </a:xfrm>
          <a:prstGeom prst="rect">
            <a:avLst/>
          </a:prstGeom>
        </p:spPr>
      </p:pic>
      <p:pic>
        <p:nvPicPr>
          <p:cNvPr id="12" name="Image 10" descr="preencoded.png"/>
          <p:cNvPicPr>
            <a:picLocks noChangeAspect="1"/>
          </p:cNvPicPr>
          <p:nvPr/>
        </p:nvPicPr>
        <p:blipFill>
          <a:blip r:embed="rId12"/>
          <a:stretch>
            <a:fillRect/>
          </a:stretch>
        </p:blipFill>
        <p:spPr>
          <a:xfrm>
            <a:off x="6400800" y="2828925"/>
            <a:ext cx="476250" cy="476250"/>
          </a:xfrm>
          <a:prstGeom prst="rect">
            <a:avLst/>
          </a:prstGeom>
        </p:spPr>
      </p:pic>
      <p:pic>
        <p:nvPicPr>
          <p:cNvPr id="13" name="Image 11" descr="preencoded.png"/>
          <p:cNvPicPr>
            <a:picLocks noChangeAspect="1"/>
          </p:cNvPicPr>
          <p:nvPr/>
        </p:nvPicPr>
        <p:blipFill>
          <a:blip r:embed="rId13"/>
          <a:stretch>
            <a:fillRect/>
          </a:stretch>
        </p:blipFill>
        <p:spPr>
          <a:xfrm>
            <a:off x="6519863" y="2933700"/>
            <a:ext cx="238125" cy="266700"/>
          </a:xfrm>
          <a:prstGeom prst="rect">
            <a:avLst/>
          </a:prstGeom>
        </p:spPr>
      </p:pic>
      <p:pic>
        <p:nvPicPr>
          <p:cNvPr id="14" name="Image 12" descr="preencoded.png"/>
          <p:cNvPicPr>
            <a:picLocks noChangeAspect="1"/>
          </p:cNvPicPr>
          <p:nvPr/>
        </p:nvPicPr>
        <p:blipFill>
          <a:blip r:embed="rId9"/>
          <a:stretch>
            <a:fillRect/>
          </a:stretch>
        </p:blipFill>
        <p:spPr>
          <a:xfrm>
            <a:off x="304800" y="4067175"/>
            <a:ext cx="5676900" cy="1200150"/>
          </a:xfrm>
          <a:prstGeom prst="rect">
            <a:avLst/>
          </a:prstGeom>
        </p:spPr>
      </p:pic>
      <p:pic>
        <p:nvPicPr>
          <p:cNvPr id="15" name="Image 13" descr="preencoded.png"/>
          <p:cNvPicPr>
            <a:picLocks noChangeAspect="1"/>
          </p:cNvPicPr>
          <p:nvPr/>
        </p:nvPicPr>
        <p:blipFill>
          <a:blip r:embed="rId14"/>
          <a:stretch>
            <a:fillRect/>
          </a:stretch>
        </p:blipFill>
        <p:spPr>
          <a:xfrm>
            <a:off x="495300" y="4257675"/>
            <a:ext cx="476250" cy="476250"/>
          </a:xfrm>
          <a:prstGeom prst="rect">
            <a:avLst/>
          </a:prstGeom>
        </p:spPr>
      </p:pic>
      <p:pic>
        <p:nvPicPr>
          <p:cNvPr id="16" name="Image 14" descr="preencoded.png"/>
          <p:cNvPicPr>
            <a:picLocks noChangeAspect="1"/>
          </p:cNvPicPr>
          <p:nvPr/>
        </p:nvPicPr>
        <p:blipFill>
          <a:blip r:embed="rId15"/>
          <a:stretch>
            <a:fillRect/>
          </a:stretch>
        </p:blipFill>
        <p:spPr>
          <a:xfrm>
            <a:off x="638175" y="4362450"/>
            <a:ext cx="190500" cy="266700"/>
          </a:xfrm>
          <a:prstGeom prst="rect">
            <a:avLst/>
          </a:prstGeom>
        </p:spPr>
      </p:pic>
      <p:pic>
        <p:nvPicPr>
          <p:cNvPr id="17" name="Image 15" descr="preencoded.png"/>
          <p:cNvPicPr>
            <a:picLocks noChangeAspect="1"/>
          </p:cNvPicPr>
          <p:nvPr/>
        </p:nvPicPr>
        <p:blipFill>
          <a:blip r:embed="rId9"/>
          <a:stretch>
            <a:fillRect/>
          </a:stretch>
        </p:blipFill>
        <p:spPr>
          <a:xfrm>
            <a:off x="6210300" y="4067175"/>
            <a:ext cx="5676900" cy="1200150"/>
          </a:xfrm>
          <a:prstGeom prst="rect">
            <a:avLst/>
          </a:prstGeom>
        </p:spPr>
      </p:pic>
      <p:pic>
        <p:nvPicPr>
          <p:cNvPr id="18" name="Image 16" descr="preencoded.png"/>
          <p:cNvPicPr>
            <a:picLocks noChangeAspect="1"/>
          </p:cNvPicPr>
          <p:nvPr/>
        </p:nvPicPr>
        <p:blipFill>
          <a:blip r:embed="rId16"/>
          <a:stretch>
            <a:fillRect/>
          </a:stretch>
        </p:blipFill>
        <p:spPr>
          <a:xfrm>
            <a:off x="6400800" y="4257675"/>
            <a:ext cx="476250" cy="476250"/>
          </a:xfrm>
          <a:prstGeom prst="rect">
            <a:avLst/>
          </a:prstGeom>
        </p:spPr>
      </p:pic>
      <p:pic>
        <p:nvPicPr>
          <p:cNvPr id="19" name="Image 17" descr="preencoded.png"/>
          <p:cNvPicPr>
            <a:picLocks noChangeAspect="1"/>
          </p:cNvPicPr>
          <p:nvPr/>
        </p:nvPicPr>
        <p:blipFill>
          <a:blip r:embed="rId17"/>
          <a:stretch>
            <a:fillRect/>
          </a:stretch>
        </p:blipFill>
        <p:spPr>
          <a:xfrm>
            <a:off x="6543675" y="4362450"/>
            <a:ext cx="190500" cy="266700"/>
          </a:xfrm>
          <a:prstGeom prst="rect">
            <a:avLst/>
          </a:prstGeom>
        </p:spPr>
      </p:pic>
      <p:pic>
        <p:nvPicPr>
          <p:cNvPr id="20" name="Image 18" descr="preencoded.png"/>
          <p:cNvPicPr>
            <a:picLocks noChangeAspect="1"/>
          </p:cNvPicPr>
          <p:nvPr/>
        </p:nvPicPr>
        <p:blipFill>
          <a:blip r:embed="rId18"/>
          <a:stretch>
            <a:fillRect/>
          </a:stretch>
        </p:blipFill>
        <p:spPr>
          <a:xfrm>
            <a:off x="0" y="6515100"/>
            <a:ext cx="12192000" cy="342900"/>
          </a:xfrm>
          <a:prstGeom prst="rect">
            <a:avLst/>
          </a:prstGeom>
        </p:spPr>
      </p:pic>
      <p:sp>
        <p:nvSpPr>
          <p:cNvPr id="22"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综合国力与民生福祉的增强</a:t>
            </a:r>
            <a:endParaRPr lang="en-US" sz="2700" dirty="0"/>
          </a:p>
        </p:txBody>
      </p:sp>
      <p:sp>
        <p:nvSpPr>
          <p:cNvPr id="23" name="Text 1"/>
          <p:cNvSpPr/>
          <p:nvPr/>
        </p:nvSpPr>
        <p:spPr>
          <a:xfrm>
            <a:off x="933450" y="1076325"/>
            <a:ext cx="192024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国际影响力提升</a:t>
            </a:r>
            <a:endParaRPr lang="en-US" sz="1800" dirty="0"/>
          </a:p>
        </p:txBody>
      </p:sp>
      <p:sp>
        <p:nvSpPr>
          <p:cNvPr id="24" name="Text 2"/>
          <p:cNvSpPr/>
          <p:nvPr/>
        </p:nvSpPr>
        <p:spPr>
          <a:xfrm>
            <a:off x="1066800" y="1733550"/>
            <a:ext cx="12801600" cy="266700"/>
          </a:xfrm>
          <a:prstGeom prst="rect">
            <a:avLst/>
          </a:prstGeom>
          <a:noFill/>
        </p:spPr>
        <p:txBody>
          <a:bodyPr vert="horz" wrap="square" lIns="0" tIns="0" rIns="0" bIns="0" rtlCol="0" anchor="t"/>
          <a:lstStyle/>
          <a:p>
            <a:pPr marL="0" indent="0">
              <a:lnSpc>
                <a:spcPts val="2100"/>
              </a:lnSpc>
              <a:buNone/>
            </a:pPr>
            <a:r>
              <a:rPr lang="en-US" sz="1350" dirty="0">
                <a:solidFill>
                  <a:srgbClr val="374151"/>
                </a:solidFill>
                <a:latin typeface="Noto Sans SC" pitchFamily="34" charset="0"/>
                <a:ea typeface="Noto Sans SC" pitchFamily="34" charset="-122"/>
                <a:cs typeface="Noto Sans SC" pitchFamily="34" charset="-120"/>
              </a:rPr>
              <a:t>国际影响力、感召力、塑造力进一步增强，中国式现代化为世界提供新的现代化模式</a:t>
            </a:r>
            <a:endParaRPr lang="en-US" sz="1350" dirty="0"/>
          </a:p>
        </p:txBody>
      </p:sp>
      <p:sp>
        <p:nvSpPr>
          <p:cNvPr id="25" name="Text 3"/>
          <p:cNvSpPr/>
          <p:nvPr/>
        </p:nvSpPr>
        <p:spPr>
          <a:xfrm>
            <a:off x="1123950" y="2933700"/>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农村道路建设</a:t>
            </a:r>
            <a:endParaRPr lang="en-US" sz="1500" dirty="0"/>
          </a:p>
        </p:txBody>
      </p:sp>
      <p:sp>
        <p:nvSpPr>
          <p:cNvPr id="26" name="Text 4"/>
          <p:cNvSpPr/>
          <p:nvPr/>
        </p:nvSpPr>
        <p:spPr>
          <a:xfrm>
            <a:off x="1104900" y="3419475"/>
            <a:ext cx="562356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改善农村基础设施，打通乡村振兴交通瓶颈</a:t>
            </a:r>
            <a:endParaRPr lang="en-US" sz="1200" dirty="0"/>
          </a:p>
        </p:txBody>
      </p:sp>
      <p:sp>
        <p:nvSpPr>
          <p:cNvPr id="27" name="Text 5"/>
          <p:cNvSpPr/>
          <p:nvPr/>
        </p:nvSpPr>
        <p:spPr>
          <a:xfrm>
            <a:off x="7029450" y="2933700"/>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教育质量提升</a:t>
            </a:r>
            <a:endParaRPr lang="en-US" sz="1500" dirty="0"/>
          </a:p>
        </p:txBody>
      </p:sp>
      <p:sp>
        <p:nvSpPr>
          <p:cNvPr id="28" name="Text 6"/>
          <p:cNvSpPr/>
          <p:nvPr/>
        </p:nvSpPr>
        <p:spPr>
          <a:xfrm>
            <a:off x="7010400" y="3419475"/>
            <a:ext cx="562356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推进教育均衡发展，提高教育质量与公平性</a:t>
            </a:r>
            <a:endParaRPr lang="en-US" sz="1200" dirty="0"/>
          </a:p>
        </p:txBody>
      </p:sp>
      <p:sp>
        <p:nvSpPr>
          <p:cNvPr id="29" name="Text 7"/>
          <p:cNvSpPr/>
          <p:nvPr/>
        </p:nvSpPr>
        <p:spPr>
          <a:xfrm>
            <a:off x="1123950" y="4362450"/>
            <a:ext cx="1371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居民收入增长</a:t>
            </a:r>
            <a:endParaRPr lang="en-US" sz="1500" dirty="0"/>
          </a:p>
        </p:txBody>
      </p:sp>
      <p:sp>
        <p:nvSpPr>
          <p:cNvPr id="30" name="Text 8"/>
          <p:cNvSpPr/>
          <p:nvPr/>
        </p:nvSpPr>
        <p:spPr>
          <a:xfrm>
            <a:off x="1104900" y="4848225"/>
            <a:ext cx="562356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城乡居民收入持续增长，生活水平不断提高</a:t>
            </a:r>
            <a:endParaRPr lang="en-US" sz="1200" dirty="0"/>
          </a:p>
        </p:txBody>
      </p:sp>
      <p:sp>
        <p:nvSpPr>
          <p:cNvPr id="31" name="Text 9"/>
          <p:cNvSpPr/>
          <p:nvPr/>
        </p:nvSpPr>
        <p:spPr>
          <a:xfrm>
            <a:off x="7029450" y="4362450"/>
            <a:ext cx="11430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民族自豪感</a:t>
            </a:r>
            <a:endParaRPr lang="en-US" sz="1500" dirty="0"/>
          </a:p>
        </p:txBody>
      </p:sp>
      <p:sp>
        <p:nvSpPr>
          <p:cNvPr id="32" name="Text 10"/>
          <p:cNvSpPr/>
          <p:nvPr/>
        </p:nvSpPr>
        <p:spPr>
          <a:xfrm>
            <a:off x="7010400" y="4848225"/>
            <a:ext cx="562356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隆重纪念抗战胜利80周年，激发民族自豪感和爱国热情</a:t>
            </a:r>
            <a:endParaRPr lang="en-US" sz="1200" dirty="0"/>
          </a:p>
        </p:txBody>
      </p:sp>
      <p:sp>
        <p:nvSpPr>
          <p:cNvPr id="33" name="Text 11"/>
          <p:cNvSpPr/>
          <p:nvPr/>
        </p:nvSpPr>
        <p:spPr>
          <a:xfrm>
            <a:off x="304800" y="5495925"/>
            <a:ext cx="11582400" cy="266700"/>
          </a:xfrm>
          <a:prstGeom prst="rect">
            <a:avLst/>
          </a:prstGeom>
          <a:noFill/>
        </p:spPr>
        <p:txBody>
          <a:bodyPr vert="horz" wrap="square" lIns="0" tIns="0" rIns="0" bIns="0" rtlCol="0" anchor="t"/>
          <a:lstStyle/>
          <a:p>
            <a:pPr marL="0" indent="0" algn="ctr">
              <a:lnSpc>
                <a:spcPts val="2100"/>
              </a:lnSpc>
              <a:buNone/>
            </a:pPr>
            <a:r>
              <a:rPr lang="en-US" sz="1500" i="1" dirty="0">
                <a:solidFill>
                  <a:srgbClr val="B91C1C"/>
                </a:solidFill>
                <a:latin typeface="Noto Sans SC" pitchFamily="34" charset="0"/>
                <a:ea typeface="Noto Sans SC" pitchFamily="34" charset="-122"/>
                <a:cs typeface="Noto Sans SC" pitchFamily="34" charset="-120"/>
              </a:rPr>
              <a:t>"人民对美好生活的向往，就是我们的奋斗目标"</a:t>
            </a:r>
            <a:endParaRPr lang="en-US" sz="1500" dirty="0"/>
          </a:p>
        </p:txBody>
      </p:sp>
      <p:sp>
        <p:nvSpPr>
          <p:cNvPr id="37"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1752600" y="990600"/>
            <a:ext cx="8686800" cy="609600"/>
          </a:xfrm>
          <a:prstGeom prst="rect">
            <a:avLst/>
          </a:prstGeom>
        </p:spPr>
      </p:pic>
      <p:pic>
        <p:nvPicPr>
          <p:cNvPr id="5" name="Image 3" descr="preencoded.png"/>
          <p:cNvPicPr>
            <a:picLocks noChangeAspect="1"/>
          </p:cNvPicPr>
          <p:nvPr/>
        </p:nvPicPr>
        <p:blipFill>
          <a:blip r:embed="rId6"/>
          <a:stretch>
            <a:fillRect/>
          </a:stretch>
        </p:blipFill>
        <p:spPr>
          <a:xfrm>
            <a:off x="304800" y="1905000"/>
            <a:ext cx="5638800" cy="1143000"/>
          </a:xfrm>
          <a:prstGeom prst="rect">
            <a:avLst/>
          </a:prstGeom>
        </p:spPr>
      </p:pic>
      <p:pic>
        <p:nvPicPr>
          <p:cNvPr id="6" name="Image 4" descr="preencoded.png"/>
          <p:cNvPicPr>
            <a:picLocks noChangeAspect="1"/>
          </p:cNvPicPr>
          <p:nvPr/>
        </p:nvPicPr>
        <p:blipFill>
          <a:blip r:embed="rId7"/>
          <a:stretch>
            <a:fillRect/>
          </a:stretch>
        </p:blipFill>
        <p:spPr>
          <a:xfrm>
            <a:off x="457200" y="2057400"/>
            <a:ext cx="447675" cy="495300"/>
          </a:xfrm>
          <a:prstGeom prst="rect">
            <a:avLst/>
          </a:prstGeom>
        </p:spPr>
      </p:pic>
      <p:pic>
        <p:nvPicPr>
          <p:cNvPr id="7" name="Image 5" descr="preencoded.png"/>
          <p:cNvPicPr>
            <a:picLocks noChangeAspect="1"/>
          </p:cNvPicPr>
          <p:nvPr/>
        </p:nvPicPr>
        <p:blipFill>
          <a:blip r:embed="rId8"/>
          <a:stretch>
            <a:fillRect/>
          </a:stretch>
        </p:blipFill>
        <p:spPr>
          <a:xfrm>
            <a:off x="571500" y="2171700"/>
            <a:ext cx="219075" cy="266700"/>
          </a:xfrm>
          <a:prstGeom prst="rect">
            <a:avLst/>
          </a:prstGeom>
        </p:spPr>
      </p:pic>
      <p:pic>
        <p:nvPicPr>
          <p:cNvPr id="8" name="Image 6" descr="preencoded.png"/>
          <p:cNvPicPr>
            <a:picLocks noChangeAspect="1"/>
          </p:cNvPicPr>
          <p:nvPr/>
        </p:nvPicPr>
        <p:blipFill>
          <a:blip r:embed="rId6"/>
          <a:stretch>
            <a:fillRect/>
          </a:stretch>
        </p:blipFill>
        <p:spPr>
          <a:xfrm>
            <a:off x="6248400" y="1905000"/>
            <a:ext cx="5638800" cy="1143000"/>
          </a:xfrm>
          <a:prstGeom prst="rect">
            <a:avLst/>
          </a:prstGeom>
        </p:spPr>
      </p:pic>
      <p:pic>
        <p:nvPicPr>
          <p:cNvPr id="9" name="Image 7" descr="preencoded.png"/>
          <p:cNvPicPr>
            <a:picLocks noChangeAspect="1"/>
          </p:cNvPicPr>
          <p:nvPr/>
        </p:nvPicPr>
        <p:blipFill>
          <a:blip r:embed="rId9"/>
          <a:stretch>
            <a:fillRect/>
          </a:stretch>
        </p:blipFill>
        <p:spPr>
          <a:xfrm>
            <a:off x="6400800" y="2057400"/>
            <a:ext cx="400050" cy="495300"/>
          </a:xfrm>
          <a:prstGeom prst="rect">
            <a:avLst/>
          </a:prstGeom>
        </p:spPr>
      </p:pic>
      <p:pic>
        <p:nvPicPr>
          <p:cNvPr id="10" name="Image 8" descr="preencoded.png"/>
          <p:cNvPicPr>
            <a:picLocks noChangeAspect="1"/>
          </p:cNvPicPr>
          <p:nvPr/>
        </p:nvPicPr>
        <p:blipFill>
          <a:blip r:embed="rId10"/>
          <a:stretch>
            <a:fillRect/>
          </a:stretch>
        </p:blipFill>
        <p:spPr>
          <a:xfrm>
            <a:off x="6515100" y="2171700"/>
            <a:ext cx="171450" cy="266700"/>
          </a:xfrm>
          <a:prstGeom prst="rect">
            <a:avLst/>
          </a:prstGeom>
        </p:spPr>
      </p:pic>
      <p:pic>
        <p:nvPicPr>
          <p:cNvPr id="11" name="Image 9" descr="preencoded.png"/>
          <p:cNvPicPr>
            <a:picLocks noChangeAspect="1"/>
          </p:cNvPicPr>
          <p:nvPr/>
        </p:nvPicPr>
        <p:blipFill>
          <a:blip r:embed="rId11"/>
          <a:stretch>
            <a:fillRect/>
          </a:stretch>
        </p:blipFill>
        <p:spPr>
          <a:xfrm>
            <a:off x="304800" y="3352800"/>
            <a:ext cx="11582400" cy="914400"/>
          </a:xfrm>
          <a:prstGeom prst="rect">
            <a:avLst/>
          </a:prstGeom>
        </p:spPr>
      </p:pic>
      <p:pic>
        <p:nvPicPr>
          <p:cNvPr id="12" name="Image 10" descr="preencoded.png"/>
          <p:cNvPicPr>
            <a:picLocks noChangeAspect="1"/>
          </p:cNvPicPr>
          <p:nvPr/>
        </p:nvPicPr>
        <p:blipFill>
          <a:blip r:embed="rId12"/>
          <a:stretch>
            <a:fillRect/>
          </a:stretch>
        </p:blipFill>
        <p:spPr>
          <a:xfrm>
            <a:off x="304800" y="4495800"/>
            <a:ext cx="3759101" cy="800100"/>
          </a:xfrm>
          <a:prstGeom prst="rect">
            <a:avLst/>
          </a:prstGeom>
        </p:spPr>
      </p:pic>
      <p:pic>
        <p:nvPicPr>
          <p:cNvPr id="13" name="Image 11" descr="preencoded.png"/>
          <p:cNvPicPr>
            <a:picLocks noChangeAspect="1"/>
          </p:cNvPicPr>
          <p:nvPr/>
        </p:nvPicPr>
        <p:blipFill>
          <a:blip r:embed="rId13"/>
          <a:stretch>
            <a:fillRect/>
          </a:stretch>
        </p:blipFill>
        <p:spPr>
          <a:xfrm>
            <a:off x="457200" y="4686300"/>
            <a:ext cx="152400" cy="152400"/>
          </a:xfrm>
          <a:prstGeom prst="rect">
            <a:avLst/>
          </a:prstGeom>
        </p:spPr>
      </p:pic>
      <p:pic>
        <p:nvPicPr>
          <p:cNvPr id="14" name="Image 12" descr="preencoded.png"/>
          <p:cNvPicPr>
            <a:picLocks noChangeAspect="1"/>
          </p:cNvPicPr>
          <p:nvPr/>
        </p:nvPicPr>
        <p:blipFill>
          <a:blip r:embed="rId14"/>
          <a:stretch>
            <a:fillRect/>
          </a:stretch>
        </p:blipFill>
        <p:spPr>
          <a:xfrm>
            <a:off x="4216301" y="4495800"/>
            <a:ext cx="3759250" cy="800100"/>
          </a:xfrm>
          <a:prstGeom prst="rect">
            <a:avLst/>
          </a:prstGeom>
        </p:spPr>
      </p:pic>
      <p:pic>
        <p:nvPicPr>
          <p:cNvPr id="15" name="Image 13" descr="preencoded.png"/>
          <p:cNvPicPr>
            <a:picLocks noChangeAspect="1"/>
          </p:cNvPicPr>
          <p:nvPr/>
        </p:nvPicPr>
        <p:blipFill>
          <a:blip r:embed="rId15"/>
          <a:stretch>
            <a:fillRect/>
          </a:stretch>
        </p:blipFill>
        <p:spPr>
          <a:xfrm>
            <a:off x="4368701" y="4686300"/>
            <a:ext cx="152400" cy="152400"/>
          </a:xfrm>
          <a:prstGeom prst="rect">
            <a:avLst/>
          </a:prstGeom>
        </p:spPr>
      </p:pic>
      <p:pic>
        <p:nvPicPr>
          <p:cNvPr id="16" name="Image 14" descr="preencoded.png"/>
          <p:cNvPicPr>
            <a:picLocks noChangeAspect="1"/>
          </p:cNvPicPr>
          <p:nvPr/>
        </p:nvPicPr>
        <p:blipFill>
          <a:blip r:embed="rId16"/>
          <a:stretch>
            <a:fillRect/>
          </a:stretch>
        </p:blipFill>
        <p:spPr>
          <a:xfrm>
            <a:off x="8127950" y="4495800"/>
            <a:ext cx="3759101" cy="800100"/>
          </a:xfrm>
          <a:prstGeom prst="rect">
            <a:avLst/>
          </a:prstGeom>
        </p:spPr>
      </p:pic>
      <p:pic>
        <p:nvPicPr>
          <p:cNvPr id="17" name="Image 15" descr="preencoded.png"/>
          <p:cNvPicPr>
            <a:picLocks noChangeAspect="1"/>
          </p:cNvPicPr>
          <p:nvPr/>
        </p:nvPicPr>
        <p:blipFill>
          <a:blip r:embed="rId17"/>
          <a:stretch>
            <a:fillRect/>
          </a:stretch>
        </p:blipFill>
        <p:spPr>
          <a:xfrm>
            <a:off x="8280350" y="4686300"/>
            <a:ext cx="152400" cy="152400"/>
          </a:xfrm>
          <a:prstGeom prst="rect">
            <a:avLst/>
          </a:prstGeom>
        </p:spPr>
      </p:pic>
      <p:pic>
        <p:nvPicPr>
          <p:cNvPr id="18" name="Image 16" descr="preencoded.png"/>
          <p:cNvPicPr>
            <a:picLocks noChangeAspect="1"/>
          </p:cNvPicPr>
          <p:nvPr/>
        </p:nvPicPr>
        <p:blipFill>
          <a:blip r:embed="rId18"/>
          <a:stretch>
            <a:fillRect/>
          </a:stretch>
        </p:blipFill>
        <p:spPr>
          <a:xfrm>
            <a:off x="0" y="6515100"/>
            <a:ext cx="12192000" cy="342900"/>
          </a:xfrm>
          <a:prstGeom prst="rect">
            <a:avLst/>
          </a:prstGeom>
        </p:spPr>
      </p:pic>
      <p:sp>
        <p:nvSpPr>
          <p:cNvPr id="20"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成就之源："两个确立"的决定性意义</a:t>
            </a:r>
            <a:endParaRPr lang="en-US" sz="2700" dirty="0"/>
          </a:p>
        </p:txBody>
      </p:sp>
      <p:sp>
        <p:nvSpPr>
          <p:cNvPr id="21" name="Text 1"/>
          <p:cNvSpPr/>
          <p:nvPr/>
        </p:nvSpPr>
        <p:spPr>
          <a:xfrm>
            <a:off x="4248150" y="1143000"/>
            <a:ext cx="4434840" cy="304800"/>
          </a:xfrm>
          <a:prstGeom prst="rect">
            <a:avLst/>
          </a:prstGeom>
          <a:noFill/>
        </p:spPr>
        <p:txBody>
          <a:bodyPr vert="horz" wrap="square" lIns="0" tIns="0" rIns="0" bIns="0" rtlCol="0" anchor="t"/>
          <a:lstStyle/>
          <a:p>
            <a:pPr marL="0" indent="0">
              <a:lnSpc>
                <a:spcPts val="2400"/>
              </a:lnSpc>
              <a:buNone/>
            </a:pPr>
            <a:r>
              <a:rPr lang="en-US" sz="1800" b="1" dirty="0">
                <a:solidFill>
                  <a:srgbClr val="FFFFFF"/>
                </a:solidFill>
                <a:latin typeface="Noto Sans SC" pitchFamily="34" charset="0"/>
                <a:ea typeface="Noto Sans SC" pitchFamily="34" charset="-122"/>
                <a:cs typeface="Noto Sans SC" pitchFamily="34" charset="-120"/>
              </a:rPr>
              <a:t>"两个确立"：中国号巨轮的定海神针</a:t>
            </a:r>
            <a:endParaRPr lang="en-US" sz="1800" dirty="0"/>
          </a:p>
        </p:txBody>
      </p:sp>
      <p:sp>
        <p:nvSpPr>
          <p:cNvPr id="22" name="Text 2"/>
          <p:cNvSpPr/>
          <p:nvPr/>
        </p:nvSpPr>
        <p:spPr>
          <a:xfrm>
            <a:off x="1019175" y="2171700"/>
            <a:ext cx="48006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确立习近平同志党中央的核心、全党的核心地位</a:t>
            </a:r>
            <a:endParaRPr lang="en-US" sz="1500" dirty="0"/>
          </a:p>
        </p:txBody>
      </p:sp>
      <p:sp>
        <p:nvSpPr>
          <p:cNvPr id="23" name="Text 3"/>
          <p:cNvSpPr/>
          <p:nvPr/>
        </p:nvSpPr>
        <p:spPr>
          <a:xfrm>
            <a:off x="457200" y="2667000"/>
            <a:ext cx="640080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在惊涛骇浪中锚定航向，确保中国发展始终沿着正确方向前进</a:t>
            </a:r>
            <a:endParaRPr lang="en-US" sz="1200" dirty="0"/>
          </a:p>
        </p:txBody>
      </p:sp>
      <p:sp>
        <p:nvSpPr>
          <p:cNvPr id="24" name="Text 4"/>
          <p:cNvSpPr/>
          <p:nvPr/>
        </p:nvSpPr>
        <p:spPr>
          <a:xfrm>
            <a:off x="6915150" y="2171700"/>
            <a:ext cx="5257800" cy="266700"/>
          </a:xfrm>
          <a:prstGeom prst="rect">
            <a:avLst/>
          </a:prstGeom>
          <a:noFill/>
        </p:spPr>
        <p:txBody>
          <a:bodyPr vert="horz" wrap="square" lIns="0" tIns="0" rIns="0" bIns="0" rtlCol="0" anchor="t"/>
          <a:lstStyle/>
          <a:p>
            <a:pPr marL="0" indent="0">
              <a:lnSpc>
                <a:spcPts val="2100"/>
              </a:lnSpc>
              <a:buNone/>
            </a:pPr>
            <a:r>
              <a:rPr lang="en-US" sz="1500" b="1" dirty="0">
                <a:solidFill>
                  <a:srgbClr val="1F2937"/>
                </a:solidFill>
                <a:latin typeface="Noto Sans SC" pitchFamily="34" charset="0"/>
                <a:ea typeface="Noto Sans SC" pitchFamily="34" charset="-122"/>
                <a:cs typeface="Noto Sans SC" pitchFamily="34" charset="-120"/>
              </a:rPr>
              <a:t>确立习近平新时代中国特色社会主义思想的指导地位</a:t>
            </a:r>
            <a:endParaRPr lang="en-US" sz="1500" dirty="0"/>
          </a:p>
        </p:txBody>
      </p:sp>
      <p:sp>
        <p:nvSpPr>
          <p:cNvPr id="25" name="Text 5"/>
          <p:cNvSpPr/>
          <p:nvPr/>
        </p:nvSpPr>
        <p:spPr>
          <a:xfrm>
            <a:off x="6400800" y="2667000"/>
            <a:ext cx="6400800" cy="228600"/>
          </a:xfrm>
          <a:prstGeom prst="rect">
            <a:avLst/>
          </a:prstGeom>
          <a:noFill/>
        </p:spPr>
        <p:txBody>
          <a:bodyPr vert="horz" wrap="square" lIns="0" tIns="0" rIns="0" bIns="0" rtlCol="0" anchor="t"/>
          <a:lstStyle/>
          <a:p>
            <a:pPr marL="0" indent="0">
              <a:lnSpc>
                <a:spcPts val="1800"/>
              </a:lnSpc>
              <a:buNone/>
            </a:pPr>
            <a:r>
              <a:rPr lang="en-US" sz="1200" dirty="0">
                <a:solidFill>
                  <a:srgbClr val="374151"/>
                </a:solidFill>
                <a:latin typeface="Noto Sans SC" pitchFamily="34" charset="0"/>
                <a:ea typeface="Noto Sans SC" pitchFamily="34" charset="-122"/>
                <a:cs typeface="Noto Sans SC" pitchFamily="34" charset="-120"/>
              </a:rPr>
              <a:t>为国家发展提供行动指南，推动中华民族伟大复兴进入不可逆转的历史进程</a:t>
            </a:r>
            <a:endParaRPr lang="en-US" sz="1200" dirty="0"/>
          </a:p>
        </p:txBody>
      </p:sp>
      <p:sp>
        <p:nvSpPr>
          <p:cNvPr id="26" name="Text 6"/>
          <p:cNvSpPr/>
          <p:nvPr/>
        </p:nvSpPr>
        <p:spPr>
          <a:xfrm>
            <a:off x="495300" y="3543300"/>
            <a:ext cx="11201400" cy="533400"/>
          </a:xfrm>
          <a:prstGeom prst="rect">
            <a:avLst/>
          </a:prstGeom>
          <a:noFill/>
        </p:spPr>
        <p:txBody>
          <a:bodyPr vert="horz" wrap="square" lIns="0" tIns="0" rIns="0" bIns="0" rtlCol="0" anchor="t"/>
          <a:lstStyle/>
          <a:p>
            <a:pPr marL="0" indent="0">
              <a:lnSpc>
                <a:spcPts val="2100"/>
              </a:lnSpc>
              <a:buNone/>
            </a:pPr>
            <a:r>
              <a:rPr lang="en-US" sz="1350" i="1" dirty="0">
                <a:solidFill>
                  <a:srgbClr val="374151"/>
                </a:solidFill>
                <a:latin typeface="Noto Sans SC" pitchFamily="34" charset="0"/>
                <a:ea typeface="Noto Sans SC" pitchFamily="34" charset="-122"/>
                <a:cs typeface="Noto Sans SC" pitchFamily="34" charset="-120"/>
              </a:rPr>
              <a:t>"正是因为确立了习近平同志党中央的核心、全党的核心地位，确立了习近平新时代中国特色社会主义思想的指导地位，才使得'中国号'巨轮在惊涛骇浪中锚定航向、行稳致远。"</a:t>
            </a:r>
            <a:endParaRPr lang="en-US" sz="1350" dirty="0"/>
          </a:p>
        </p:txBody>
      </p:sp>
      <p:sp>
        <p:nvSpPr>
          <p:cNvPr id="27" name="Text 7"/>
          <p:cNvSpPr/>
          <p:nvPr/>
        </p:nvSpPr>
        <p:spPr>
          <a:xfrm>
            <a:off x="685800" y="4648200"/>
            <a:ext cx="914400" cy="228600"/>
          </a:xfrm>
          <a:prstGeom prst="rect">
            <a:avLst/>
          </a:prstGeom>
          <a:noFill/>
        </p:spPr>
        <p:txBody>
          <a:bodyPr vert="horz" wrap="square" lIns="0" tIns="0" rIns="0" bIns="0" rtlCol="0" anchor="t"/>
          <a:lstStyle/>
          <a:p>
            <a:pPr marL="0" indent="0">
              <a:lnSpc>
                <a:spcPts val="1800"/>
              </a:lnSpc>
              <a:buNone/>
            </a:pPr>
            <a:r>
              <a:rPr lang="en-US" sz="1200" b="1" dirty="0">
                <a:solidFill>
                  <a:srgbClr val="1F2937"/>
                </a:solidFill>
                <a:latin typeface="Noto Sans SC" pitchFamily="34" charset="0"/>
                <a:ea typeface="Noto Sans SC" pitchFamily="34" charset="-122"/>
                <a:cs typeface="Noto Sans SC" pitchFamily="34" charset="-120"/>
              </a:rPr>
              <a:t>民族自豪感</a:t>
            </a:r>
            <a:endParaRPr lang="en-US" sz="1200" dirty="0"/>
          </a:p>
        </p:txBody>
      </p:sp>
      <p:sp>
        <p:nvSpPr>
          <p:cNvPr id="28" name="Text 8"/>
          <p:cNvSpPr/>
          <p:nvPr/>
        </p:nvSpPr>
        <p:spPr>
          <a:xfrm>
            <a:off x="457200" y="4953000"/>
            <a:ext cx="4145161" cy="190500"/>
          </a:xfrm>
          <a:prstGeom prst="rect">
            <a:avLst/>
          </a:prstGeom>
          <a:noFill/>
        </p:spPr>
        <p:txBody>
          <a:bodyPr vert="horz" wrap="square" lIns="0" tIns="0" rIns="0" bIns="0" rtlCol="0" anchor="t"/>
          <a:lstStyle/>
          <a:p>
            <a:pPr marL="0" indent="0">
              <a:lnSpc>
                <a:spcPts val="1500"/>
              </a:lnSpc>
              <a:buNone/>
            </a:pPr>
            <a:r>
              <a:rPr lang="en-US" sz="1050" dirty="0">
                <a:solidFill>
                  <a:srgbClr val="374151"/>
                </a:solidFill>
                <a:latin typeface="Noto Sans SC" pitchFamily="34" charset="0"/>
                <a:ea typeface="Noto Sans SC" pitchFamily="34" charset="-122"/>
                <a:cs typeface="Noto Sans SC" pitchFamily="34" charset="-120"/>
              </a:rPr>
              <a:t>隆重纪念抗战胜利80周年，激发民族自豪感和爱国热情</a:t>
            </a:r>
            <a:endParaRPr lang="en-US" sz="1050" dirty="0"/>
          </a:p>
        </p:txBody>
      </p:sp>
      <p:sp>
        <p:nvSpPr>
          <p:cNvPr id="29" name="Text 9"/>
          <p:cNvSpPr/>
          <p:nvPr/>
        </p:nvSpPr>
        <p:spPr>
          <a:xfrm>
            <a:off x="4597301" y="4648200"/>
            <a:ext cx="731520" cy="228600"/>
          </a:xfrm>
          <a:prstGeom prst="rect">
            <a:avLst/>
          </a:prstGeom>
          <a:noFill/>
        </p:spPr>
        <p:txBody>
          <a:bodyPr vert="horz" wrap="square" lIns="0" tIns="0" rIns="0" bIns="0" rtlCol="0" anchor="t"/>
          <a:lstStyle/>
          <a:p>
            <a:pPr marL="0" indent="0">
              <a:lnSpc>
                <a:spcPts val="1800"/>
              </a:lnSpc>
              <a:buNone/>
            </a:pPr>
            <a:r>
              <a:rPr lang="en-US" sz="1200" b="1" dirty="0">
                <a:solidFill>
                  <a:srgbClr val="1F2937"/>
                </a:solidFill>
                <a:latin typeface="Noto Sans SC" pitchFamily="34" charset="0"/>
                <a:ea typeface="Noto Sans SC" pitchFamily="34" charset="-122"/>
                <a:cs typeface="Noto Sans SC" pitchFamily="34" charset="-120"/>
              </a:rPr>
              <a:t>经济实力</a:t>
            </a:r>
            <a:endParaRPr lang="en-US" sz="1200" dirty="0"/>
          </a:p>
        </p:txBody>
      </p:sp>
      <p:sp>
        <p:nvSpPr>
          <p:cNvPr id="30" name="Text 10"/>
          <p:cNvSpPr/>
          <p:nvPr/>
        </p:nvSpPr>
        <p:spPr>
          <a:xfrm>
            <a:off x="4368701" y="4953000"/>
            <a:ext cx="4145340" cy="190500"/>
          </a:xfrm>
          <a:prstGeom prst="rect">
            <a:avLst/>
          </a:prstGeom>
          <a:noFill/>
        </p:spPr>
        <p:txBody>
          <a:bodyPr vert="horz" wrap="square" lIns="0" tIns="0" rIns="0" bIns="0" rtlCol="0" anchor="t"/>
          <a:lstStyle/>
          <a:p>
            <a:pPr marL="0" indent="0">
              <a:lnSpc>
                <a:spcPts val="1500"/>
              </a:lnSpc>
              <a:buNone/>
            </a:pPr>
            <a:r>
              <a:rPr lang="en-US" sz="1050" dirty="0">
                <a:solidFill>
                  <a:srgbClr val="374151"/>
                </a:solidFill>
                <a:latin typeface="Noto Sans SC" pitchFamily="34" charset="0"/>
                <a:ea typeface="Noto Sans SC" pitchFamily="34" charset="-122"/>
                <a:cs typeface="Noto Sans SC" pitchFamily="34" charset="-120"/>
              </a:rPr>
              <a:t>国家经济总量和质量显著提升，经济实力跃上新台阶</a:t>
            </a:r>
            <a:endParaRPr lang="en-US" sz="1050" dirty="0"/>
          </a:p>
        </p:txBody>
      </p:sp>
      <p:sp>
        <p:nvSpPr>
          <p:cNvPr id="31" name="Text 11"/>
          <p:cNvSpPr/>
          <p:nvPr/>
        </p:nvSpPr>
        <p:spPr>
          <a:xfrm>
            <a:off x="8508950" y="4648200"/>
            <a:ext cx="731520" cy="228600"/>
          </a:xfrm>
          <a:prstGeom prst="rect">
            <a:avLst/>
          </a:prstGeom>
          <a:noFill/>
        </p:spPr>
        <p:txBody>
          <a:bodyPr vert="horz" wrap="square" lIns="0" tIns="0" rIns="0" bIns="0" rtlCol="0" anchor="t"/>
          <a:lstStyle/>
          <a:p>
            <a:pPr marL="0" indent="0">
              <a:lnSpc>
                <a:spcPts val="1800"/>
              </a:lnSpc>
              <a:buNone/>
            </a:pPr>
            <a:r>
              <a:rPr lang="en-US" sz="1200" b="1" dirty="0">
                <a:solidFill>
                  <a:srgbClr val="1F2937"/>
                </a:solidFill>
                <a:latin typeface="Noto Sans SC" pitchFamily="34" charset="0"/>
                <a:ea typeface="Noto Sans SC" pitchFamily="34" charset="-122"/>
                <a:cs typeface="Noto Sans SC" pitchFamily="34" charset="-120"/>
              </a:rPr>
              <a:t>科技实力</a:t>
            </a:r>
            <a:endParaRPr lang="en-US" sz="1200" dirty="0"/>
          </a:p>
        </p:txBody>
      </p:sp>
      <p:sp>
        <p:nvSpPr>
          <p:cNvPr id="32" name="Text 12"/>
          <p:cNvSpPr/>
          <p:nvPr/>
        </p:nvSpPr>
        <p:spPr>
          <a:xfrm>
            <a:off x="8280350" y="4953000"/>
            <a:ext cx="4145161" cy="190500"/>
          </a:xfrm>
          <a:prstGeom prst="rect">
            <a:avLst/>
          </a:prstGeom>
          <a:noFill/>
        </p:spPr>
        <p:txBody>
          <a:bodyPr vert="horz" wrap="square" lIns="0" tIns="0" rIns="0" bIns="0" rtlCol="0" anchor="t"/>
          <a:lstStyle/>
          <a:p>
            <a:pPr marL="0" indent="0">
              <a:lnSpc>
                <a:spcPts val="1500"/>
              </a:lnSpc>
              <a:buNone/>
            </a:pPr>
            <a:r>
              <a:rPr lang="en-US" sz="1050" dirty="0">
                <a:solidFill>
                  <a:srgbClr val="374151"/>
                </a:solidFill>
                <a:latin typeface="Noto Sans SC" pitchFamily="34" charset="0"/>
                <a:ea typeface="Noto Sans SC" pitchFamily="34" charset="-122"/>
                <a:cs typeface="Noto Sans SC" pitchFamily="34" charset="-120"/>
              </a:rPr>
              <a:t>在关键核心技术领域取得突破，科技创新能力显著增强</a:t>
            </a:r>
            <a:endParaRPr lang="en-US" sz="1050" dirty="0"/>
          </a:p>
        </p:txBody>
      </p:sp>
      <p:sp>
        <p:nvSpPr>
          <p:cNvPr id="33" name="Text 13"/>
          <p:cNvSpPr/>
          <p:nvPr/>
        </p:nvSpPr>
        <p:spPr>
          <a:xfrm>
            <a:off x="-853440" y="5524500"/>
            <a:ext cx="13898880" cy="266700"/>
          </a:xfrm>
          <a:prstGeom prst="rect">
            <a:avLst/>
          </a:prstGeom>
          <a:noFill/>
        </p:spPr>
        <p:txBody>
          <a:bodyPr vert="horz" wrap="square" lIns="0" tIns="0" rIns="0" bIns="0" rtlCol="0" anchor="t"/>
          <a:lstStyle/>
          <a:p>
            <a:pPr marL="0" indent="0" algn="ctr">
              <a:lnSpc>
                <a:spcPts val="2100"/>
              </a:lnSpc>
              <a:buNone/>
            </a:pPr>
            <a:r>
              <a:rPr lang="en-US" sz="1500" b="1" dirty="0">
                <a:solidFill>
                  <a:srgbClr val="B91C1C"/>
                </a:solidFill>
                <a:latin typeface="Noto Sans SC" pitchFamily="34" charset="0"/>
                <a:ea typeface="Noto Sans SC" pitchFamily="34" charset="-122"/>
                <a:cs typeface="Noto Sans SC" pitchFamily="34" charset="-120"/>
              </a:rPr>
              <a:t>深刻领悟"两个确立"的真理力量和实践伟力，升腾由衷的自豪感和坚定的自信心</a:t>
            </a:r>
            <a:endParaRPr lang="en-US" sz="1500" dirty="0"/>
          </a:p>
        </p:txBody>
      </p:sp>
      <p:sp>
        <p:nvSpPr>
          <p:cNvPr id="37"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914400"/>
          </a:xfrm>
          <a:prstGeom prst="rect">
            <a:avLst/>
          </a:prstGeom>
        </p:spPr>
      </p:pic>
      <p:pic>
        <p:nvPicPr>
          <p:cNvPr id="5" name="Image 3" descr="preencoded.png"/>
          <p:cNvPicPr>
            <a:picLocks noChangeAspect="1"/>
          </p:cNvPicPr>
          <p:nvPr/>
        </p:nvPicPr>
        <p:blipFill>
          <a:blip r:embed="rId6"/>
          <a:stretch>
            <a:fillRect/>
          </a:stretch>
        </p:blipFill>
        <p:spPr>
          <a:xfrm>
            <a:off x="304800" y="2133600"/>
            <a:ext cx="3708400" cy="3185795"/>
          </a:xfrm>
          <a:prstGeom prst="rect">
            <a:avLst/>
          </a:prstGeom>
        </p:spPr>
      </p:pic>
      <p:pic>
        <p:nvPicPr>
          <p:cNvPr id="6" name="Image 4" descr="preencoded.png"/>
          <p:cNvPicPr>
            <a:picLocks noChangeAspect="1"/>
          </p:cNvPicPr>
          <p:nvPr/>
        </p:nvPicPr>
        <p:blipFill>
          <a:blip r:embed="rId7"/>
          <a:stretch>
            <a:fillRect/>
          </a:stretch>
        </p:blipFill>
        <p:spPr>
          <a:xfrm>
            <a:off x="495300" y="2324100"/>
            <a:ext cx="476250" cy="476250"/>
          </a:xfrm>
          <a:prstGeom prst="rect">
            <a:avLst/>
          </a:prstGeom>
        </p:spPr>
      </p:pic>
      <p:pic>
        <p:nvPicPr>
          <p:cNvPr id="7" name="Image 5" descr="preencoded.png"/>
          <p:cNvPicPr>
            <a:picLocks noChangeAspect="1"/>
          </p:cNvPicPr>
          <p:nvPr/>
        </p:nvPicPr>
        <p:blipFill>
          <a:blip r:embed="rId8"/>
          <a:stretch>
            <a:fillRect/>
          </a:stretch>
        </p:blipFill>
        <p:spPr>
          <a:xfrm>
            <a:off x="661988" y="2428875"/>
            <a:ext cx="142875" cy="266700"/>
          </a:xfrm>
          <a:prstGeom prst="rect">
            <a:avLst/>
          </a:prstGeom>
        </p:spPr>
      </p:pic>
      <p:pic>
        <p:nvPicPr>
          <p:cNvPr id="8" name="Image 6" descr="preencoded.png"/>
          <p:cNvPicPr>
            <a:picLocks noChangeAspect="1"/>
          </p:cNvPicPr>
          <p:nvPr/>
        </p:nvPicPr>
        <p:blipFill>
          <a:blip r:embed="rId9"/>
          <a:stretch>
            <a:fillRect/>
          </a:stretch>
        </p:blipFill>
        <p:spPr>
          <a:xfrm>
            <a:off x="495300" y="2990850"/>
            <a:ext cx="152400" cy="152400"/>
          </a:xfrm>
          <a:prstGeom prst="rect">
            <a:avLst/>
          </a:prstGeom>
        </p:spPr>
      </p:pic>
      <p:pic>
        <p:nvPicPr>
          <p:cNvPr id="9" name="Image 7" descr="preencoded.png"/>
          <p:cNvPicPr>
            <a:picLocks noChangeAspect="1"/>
          </p:cNvPicPr>
          <p:nvPr/>
        </p:nvPicPr>
        <p:blipFill>
          <a:blip r:embed="rId9"/>
          <a:stretch>
            <a:fillRect/>
          </a:stretch>
        </p:blipFill>
        <p:spPr>
          <a:xfrm>
            <a:off x="495300" y="3333750"/>
            <a:ext cx="152400" cy="152400"/>
          </a:xfrm>
          <a:prstGeom prst="rect">
            <a:avLst/>
          </a:prstGeom>
        </p:spPr>
      </p:pic>
      <p:pic>
        <p:nvPicPr>
          <p:cNvPr id="10" name="Image 8" descr="preencoded.png"/>
          <p:cNvPicPr>
            <a:picLocks noChangeAspect="1"/>
          </p:cNvPicPr>
          <p:nvPr/>
        </p:nvPicPr>
        <p:blipFill>
          <a:blip r:embed="rId9"/>
          <a:stretch>
            <a:fillRect/>
          </a:stretch>
        </p:blipFill>
        <p:spPr>
          <a:xfrm>
            <a:off x="495300" y="3676650"/>
            <a:ext cx="152400" cy="152400"/>
          </a:xfrm>
          <a:prstGeom prst="rect">
            <a:avLst/>
          </a:prstGeom>
        </p:spPr>
      </p:pic>
      <p:pic>
        <p:nvPicPr>
          <p:cNvPr id="11" name="Image 9" descr="preencoded.png"/>
          <p:cNvPicPr>
            <a:picLocks noChangeAspect="1"/>
          </p:cNvPicPr>
          <p:nvPr/>
        </p:nvPicPr>
        <p:blipFill>
          <a:blip r:embed="rId10"/>
          <a:stretch>
            <a:fillRect/>
          </a:stretch>
        </p:blipFill>
        <p:spPr>
          <a:xfrm>
            <a:off x="4241800" y="2133600"/>
            <a:ext cx="3708400" cy="3147060"/>
          </a:xfrm>
          <a:prstGeom prst="rect">
            <a:avLst/>
          </a:prstGeom>
        </p:spPr>
      </p:pic>
      <p:pic>
        <p:nvPicPr>
          <p:cNvPr id="12" name="Image 10" descr="preencoded.png"/>
          <p:cNvPicPr>
            <a:picLocks noChangeAspect="1"/>
          </p:cNvPicPr>
          <p:nvPr/>
        </p:nvPicPr>
        <p:blipFill>
          <a:blip r:embed="rId11"/>
          <a:stretch>
            <a:fillRect/>
          </a:stretch>
        </p:blipFill>
        <p:spPr>
          <a:xfrm>
            <a:off x="4432250" y="2324100"/>
            <a:ext cx="476250" cy="476250"/>
          </a:xfrm>
          <a:prstGeom prst="rect">
            <a:avLst/>
          </a:prstGeom>
        </p:spPr>
      </p:pic>
      <p:pic>
        <p:nvPicPr>
          <p:cNvPr id="13" name="Image 11" descr="preencoded.png"/>
          <p:cNvPicPr>
            <a:picLocks noChangeAspect="1"/>
          </p:cNvPicPr>
          <p:nvPr/>
        </p:nvPicPr>
        <p:blipFill>
          <a:blip r:embed="rId12"/>
          <a:stretch>
            <a:fillRect/>
          </a:stretch>
        </p:blipFill>
        <p:spPr>
          <a:xfrm>
            <a:off x="4575125" y="2428875"/>
            <a:ext cx="190500" cy="266700"/>
          </a:xfrm>
          <a:prstGeom prst="rect">
            <a:avLst/>
          </a:prstGeom>
        </p:spPr>
      </p:pic>
      <p:pic>
        <p:nvPicPr>
          <p:cNvPr id="14" name="Image 12" descr="preencoded.png"/>
          <p:cNvPicPr>
            <a:picLocks noChangeAspect="1"/>
          </p:cNvPicPr>
          <p:nvPr/>
        </p:nvPicPr>
        <p:blipFill>
          <a:blip r:embed="rId13"/>
          <a:stretch>
            <a:fillRect/>
          </a:stretch>
        </p:blipFill>
        <p:spPr>
          <a:xfrm>
            <a:off x="4432250" y="2990850"/>
            <a:ext cx="152400" cy="152400"/>
          </a:xfrm>
          <a:prstGeom prst="rect">
            <a:avLst/>
          </a:prstGeom>
        </p:spPr>
      </p:pic>
      <p:pic>
        <p:nvPicPr>
          <p:cNvPr id="15" name="Image 13" descr="preencoded.png"/>
          <p:cNvPicPr>
            <a:picLocks noChangeAspect="1"/>
          </p:cNvPicPr>
          <p:nvPr/>
        </p:nvPicPr>
        <p:blipFill>
          <a:blip r:embed="rId13"/>
          <a:stretch>
            <a:fillRect/>
          </a:stretch>
        </p:blipFill>
        <p:spPr>
          <a:xfrm>
            <a:off x="4432250" y="3333750"/>
            <a:ext cx="152400" cy="152400"/>
          </a:xfrm>
          <a:prstGeom prst="rect">
            <a:avLst/>
          </a:prstGeom>
        </p:spPr>
      </p:pic>
      <p:pic>
        <p:nvPicPr>
          <p:cNvPr id="16" name="Image 14" descr="preencoded.png"/>
          <p:cNvPicPr>
            <a:picLocks noChangeAspect="1"/>
          </p:cNvPicPr>
          <p:nvPr/>
        </p:nvPicPr>
        <p:blipFill>
          <a:blip r:embed="rId13"/>
          <a:stretch>
            <a:fillRect/>
          </a:stretch>
        </p:blipFill>
        <p:spPr>
          <a:xfrm>
            <a:off x="4432250" y="3676650"/>
            <a:ext cx="152400" cy="152400"/>
          </a:xfrm>
          <a:prstGeom prst="rect">
            <a:avLst/>
          </a:prstGeom>
        </p:spPr>
      </p:pic>
      <p:pic>
        <p:nvPicPr>
          <p:cNvPr id="17" name="Image 15" descr="preencoded.png"/>
          <p:cNvPicPr>
            <a:picLocks noChangeAspect="1"/>
          </p:cNvPicPr>
          <p:nvPr/>
        </p:nvPicPr>
        <p:blipFill>
          <a:blip r:embed="rId14"/>
          <a:stretch>
            <a:fillRect/>
          </a:stretch>
        </p:blipFill>
        <p:spPr>
          <a:xfrm>
            <a:off x="8178800" y="2133600"/>
            <a:ext cx="3708400" cy="3089910"/>
          </a:xfrm>
          <a:prstGeom prst="rect">
            <a:avLst/>
          </a:prstGeom>
        </p:spPr>
      </p:pic>
      <p:pic>
        <p:nvPicPr>
          <p:cNvPr id="18" name="Image 16" descr="preencoded.png"/>
          <p:cNvPicPr>
            <a:picLocks noChangeAspect="1"/>
          </p:cNvPicPr>
          <p:nvPr/>
        </p:nvPicPr>
        <p:blipFill>
          <a:blip r:embed="rId15"/>
          <a:stretch>
            <a:fillRect/>
          </a:stretch>
        </p:blipFill>
        <p:spPr>
          <a:xfrm>
            <a:off x="8369201" y="2324100"/>
            <a:ext cx="476250" cy="476250"/>
          </a:xfrm>
          <a:prstGeom prst="rect">
            <a:avLst/>
          </a:prstGeom>
        </p:spPr>
      </p:pic>
      <p:pic>
        <p:nvPicPr>
          <p:cNvPr id="19" name="Image 17" descr="preencoded.png"/>
          <p:cNvPicPr>
            <a:picLocks noChangeAspect="1"/>
          </p:cNvPicPr>
          <p:nvPr/>
        </p:nvPicPr>
        <p:blipFill>
          <a:blip r:embed="rId16"/>
          <a:stretch>
            <a:fillRect/>
          </a:stretch>
        </p:blipFill>
        <p:spPr>
          <a:xfrm>
            <a:off x="8512076" y="2428875"/>
            <a:ext cx="190500" cy="266700"/>
          </a:xfrm>
          <a:prstGeom prst="rect">
            <a:avLst/>
          </a:prstGeom>
        </p:spPr>
      </p:pic>
      <p:pic>
        <p:nvPicPr>
          <p:cNvPr id="20" name="Image 18" descr="preencoded.png"/>
          <p:cNvPicPr>
            <a:picLocks noChangeAspect="1"/>
          </p:cNvPicPr>
          <p:nvPr/>
        </p:nvPicPr>
        <p:blipFill>
          <a:blip r:embed="rId17"/>
          <a:stretch>
            <a:fillRect/>
          </a:stretch>
        </p:blipFill>
        <p:spPr>
          <a:xfrm>
            <a:off x="8369201" y="2990850"/>
            <a:ext cx="171450" cy="152400"/>
          </a:xfrm>
          <a:prstGeom prst="rect">
            <a:avLst/>
          </a:prstGeom>
        </p:spPr>
      </p:pic>
      <p:pic>
        <p:nvPicPr>
          <p:cNvPr id="21" name="Image 19" descr="preencoded.png"/>
          <p:cNvPicPr>
            <a:picLocks noChangeAspect="1"/>
          </p:cNvPicPr>
          <p:nvPr/>
        </p:nvPicPr>
        <p:blipFill>
          <a:blip r:embed="rId17"/>
          <a:stretch>
            <a:fillRect/>
          </a:stretch>
        </p:blipFill>
        <p:spPr>
          <a:xfrm>
            <a:off x="8369201" y="3333750"/>
            <a:ext cx="171450" cy="152400"/>
          </a:xfrm>
          <a:prstGeom prst="rect">
            <a:avLst/>
          </a:prstGeom>
        </p:spPr>
      </p:pic>
      <p:pic>
        <p:nvPicPr>
          <p:cNvPr id="22" name="Image 20" descr="preencoded.png"/>
          <p:cNvPicPr>
            <a:picLocks noChangeAspect="1"/>
          </p:cNvPicPr>
          <p:nvPr/>
        </p:nvPicPr>
        <p:blipFill>
          <a:blip r:embed="rId17"/>
          <a:stretch>
            <a:fillRect/>
          </a:stretch>
        </p:blipFill>
        <p:spPr>
          <a:xfrm>
            <a:off x="8369201" y="3676650"/>
            <a:ext cx="171450" cy="152400"/>
          </a:xfrm>
          <a:prstGeom prst="rect">
            <a:avLst/>
          </a:prstGeom>
        </p:spPr>
      </p:pic>
      <p:pic>
        <p:nvPicPr>
          <p:cNvPr id="23" name="Image 21" descr="preencoded.png"/>
          <p:cNvPicPr>
            <a:picLocks noChangeAspect="1"/>
          </p:cNvPicPr>
          <p:nvPr/>
        </p:nvPicPr>
        <p:blipFill>
          <a:blip r:embed="rId18"/>
          <a:stretch>
            <a:fillRect/>
          </a:stretch>
        </p:blipFill>
        <p:spPr>
          <a:xfrm>
            <a:off x="304800" y="5566410"/>
            <a:ext cx="11582400" cy="571500"/>
          </a:xfrm>
          <a:prstGeom prst="rect">
            <a:avLst/>
          </a:prstGeom>
        </p:spPr>
      </p:pic>
      <p:pic>
        <p:nvPicPr>
          <p:cNvPr id="24" name="Image 22" descr="preencoded.png"/>
          <p:cNvPicPr>
            <a:picLocks noChangeAspect="1"/>
          </p:cNvPicPr>
          <p:nvPr/>
        </p:nvPicPr>
        <p:blipFill>
          <a:blip r:embed="rId19"/>
          <a:stretch>
            <a:fillRect/>
          </a:stretch>
        </p:blipFill>
        <p:spPr>
          <a:xfrm>
            <a:off x="457200" y="5775960"/>
            <a:ext cx="152400" cy="171450"/>
          </a:xfrm>
          <a:prstGeom prst="rect">
            <a:avLst/>
          </a:prstGeom>
        </p:spPr>
      </p:pic>
      <p:pic>
        <p:nvPicPr>
          <p:cNvPr id="25" name="Image 23" descr="preencoded.png"/>
          <p:cNvPicPr>
            <a:picLocks noChangeAspect="1"/>
          </p:cNvPicPr>
          <p:nvPr/>
        </p:nvPicPr>
        <p:blipFill>
          <a:blip r:embed="rId20"/>
          <a:stretch>
            <a:fillRect/>
          </a:stretch>
        </p:blipFill>
        <p:spPr>
          <a:xfrm>
            <a:off x="6153150" y="5775960"/>
            <a:ext cx="161925" cy="171450"/>
          </a:xfrm>
          <a:prstGeom prst="rect">
            <a:avLst/>
          </a:prstGeom>
        </p:spPr>
      </p:pic>
      <p:pic>
        <p:nvPicPr>
          <p:cNvPr id="26" name="Image 24" descr="preencoded.png"/>
          <p:cNvPicPr>
            <a:picLocks noChangeAspect="1"/>
          </p:cNvPicPr>
          <p:nvPr/>
        </p:nvPicPr>
        <p:blipFill>
          <a:blip r:embed="rId21"/>
          <a:stretch>
            <a:fillRect/>
          </a:stretch>
        </p:blipFill>
        <p:spPr>
          <a:xfrm>
            <a:off x="0" y="6515100"/>
            <a:ext cx="12192000" cy="342900"/>
          </a:xfrm>
          <a:prstGeom prst="rect">
            <a:avLst/>
          </a:prstGeom>
        </p:spPr>
      </p:pic>
      <p:sp>
        <p:nvSpPr>
          <p:cNvPr id="28" name="Text 0"/>
          <p:cNvSpPr/>
          <p:nvPr/>
        </p:nvSpPr>
        <p:spPr>
          <a:xfrm>
            <a:off x="381000" y="152400"/>
            <a:ext cx="13716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二、"十五五"时期的战略机遇：把握时与势</a:t>
            </a:r>
            <a:endParaRPr lang="en-US" sz="2700" dirty="0"/>
          </a:p>
        </p:txBody>
      </p:sp>
      <p:sp>
        <p:nvSpPr>
          <p:cNvPr id="29" name="Text 1"/>
          <p:cNvSpPr/>
          <p:nvPr/>
        </p:nvSpPr>
        <p:spPr>
          <a:xfrm>
            <a:off x="495300" y="1181100"/>
            <a:ext cx="11201400" cy="5334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"十五五"时期被定义为</a:t>
            </a:r>
            <a:r>
              <a:rPr lang="en-US" sz="1500" b="1" dirty="0">
                <a:solidFill>
                  <a:srgbClr val="B91C1C"/>
                </a:solidFill>
                <a:latin typeface="Noto Sans SC" pitchFamily="34" charset="0"/>
                <a:ea typeface="Noto Sans SC" pitchFamily="34" charset="-122"/>
                <a:cs typeface="Noto Sans SC" pitchFamily="34" charset="-120"/>
              </a:rPr>
              <a:t>基本实现社会主义现代化夯实基础、全面发力的关键时期</a:t>
            </a:r>
            <a:r>
              <a:rPr lang="en-US" sz="1500" dirty="0">
                <a:solidFill>
                  <a:srgbClr val="1F2937"/>
                </a:solidFill>
                <a:latin typeface="Noto Sans SC" pitchFamily="34" charset="0"/>
                <a:ea typeface="Noto Sans SC" pitchFamily="34" charset="-122"/>
                <a:cs typeface="Noto Sans SC" pitchFamily="34" charset="-120"/>
              </a:rPr>
              <a:t>。尽管世界百年未有之大变局加速演进，挑战与机遇并存，但我国经济基础稳、优势多、韧性强、潜能大，长期向好的支撑条件和基本趋势没有改变。</a:t>
            </a:r>
            <a:endParaRPr lang="en-US" sz="1500" dirty="0"/>
          </a:p>
        </p:txBody>
      </p:sp>
      <p:sp>
        <p:nvSpPr>
          <p:cNvPr id="30" name="Text 2"/>
          <p:cNvSpPr/>
          <p:nvPr/>
        </p:nvSpPr>
        <p:spPr>
          <a:xfrm>
            <a:off x="1085850" y="2409825"/>
            <a:ext cx="109728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战略机遇</a:t>
            </a:r>
            <a:endParaRPr lang="en-US" sz="1800" dirty="0"/>
          </a:p>
        </p:txBody>
      </p:sp>
      <p:sp>
        <p:nvSpPr>
          <p:cNvPr id="31" name="Text 3"/>
          <p:cNvSpPr/>
          <p:nvPr/>
        </p:nvSpPr>
        <p:spPr>
          <a:xfrm>
            <a:off x="723900" y="2952750"/>
            <a:ext cx="310896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经济基础稳、优势多、韧性强、潜能大</a:t>
            </a:r>
            <a:endParaRPr lang="en-US" sz="1200" dirty="0"/>
          </a:p>
        </p:txBody>
      </p:sp>
      <p:sp>
        <p:nvSpPr>
          <p:cNvPr id="32" name="Text 4"/>
          <p:cNvSpPr/>
          <p:nvPr/>
        </p:nvSpPr>
        <p:spPr>
          <a:xfrm>
            <a:off x="723900" y="3295650"/>
            <a:ext cx="29260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为抓住机遇、战胜挑战提供坚实底气</a:t>
            </a:r>
            <a:endParaRPr lang="en-US" sz="1200" dirty="0"/>
          </a:p>
        </p:txBody>
      </p:sp>
      <p:sp>
        <p:nvSpPr>
          <p:cNvPr id="33" name="Text 5"/>
          <p:cNvSpPr/>
          <p:nvPr/>
        </p:nvSpPr>
        <p:spPr>
          <a:xfrm>
            <a:off x="723900" y="3638550"/>
            <a:ext cx="29260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长期向好的支撑条件和基本趋势不变</a:t>
            </a:r>
            <a:endParaRPr lang="en-US" sz="1200" dirty="0"/>
          </a:p>
        </p:txBody>
      </p:sp>
      <p:sp>
        <p:nvSpPr>
          <p:cNvPr id="34" name="Text 6"/>
          <p:cNvSpPr/>
          <p:nvPr/>
        </p:nvSpPr>
        <p:spPr>
          <a:xfrm>
            <a:off x="5022800" y="2409825"/>
            <a:ext cx="109728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面临挑战</a:t>
            </a:r>
            <a:endParaRPr lang="en-US" sz="1800" dirty="0"/>
          </a:p>
        </p:txBody>
      </p:sp>
      <p:sp>
        <p:nvSpPr>
          <p:cNvPr id="35" name="Text 7"/>
          <p:cNvSpPr/>
          <p:nvPr/>
        </p:nvSpPr>
        <p:spPr>
          <a:xfrm>
            <a:off x="4660850" y="2952750"/>
            <a:ext cx="256032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世界百年未有之大变局加速演进</a:t>
            </a:r>
            <a:endParaRPr lang="en-US" sz="1200" dirty="0"/>
          </a:p>
        </p:txBody>
      </p:sp>
      <p:sp>
        <p:nvSpPr>
          <p:cNvPr id="36" name="Text 8"/>
          <p:cNvSpPr/>
          <p:nvPr/>
        </p:nvSpPr>
        <p:spPr>
          <a:xfrm>
            <a:off x="4660850" y="3295650"/>
            <a:ext cx="310896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世纪疫情、世界经济持续低迷影响持续</a:t>
            </a:r>
            <a:endParaRPr lang="en-US" sz="1200" dirty="0"/>
          </a:p>
        </p:txBody>
      </p:sp>
      <p:sp>
        <p:nvSpPr>
          <p:cNvPr id="37" name="Text 9"/>
          <p:cNvSpPr/>
          <p:nvPr/>
        </p:nvSpPr>
        <p:spPr>
          <a:xfrm>
            <a:off x="4660850" y="3638550"/>
            <a:ext cx="310896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国际环境波谲云诡，不确定性因素增多</a:t>
            </a:r>
            <a:endParaRPr lang="en-US" sz="1200" dirty="0"/>
          </a:p>
        </p:txBody>
      </p:sp>
      <p:sp>
        <p:nvSpPr>
          <p:cNvPr id="38" name="Text 10"/>
          <p:cNvSpPr/>
          <p:nvPr/>
        </p:nvSpPr>
        <p:spPr>
          <a:xfrm>
            <a:off x="8959751" y="2409825"/>
            <a:ext cx="8229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时与势</a:t>
            </a:r>
            <a:endParaRPr lang="en-US" sz="1800" dirty="0"/>
          </a:p>
        </p:txBody>
      </p:sp>
      <p:sp>
        <p:nvSpPr>
          <p:cNvPr id="39" name="Text 11"/>
          <p:cNvSpPr/>
          <p:nvPr/>
        </p:nvSpPr>
        <p:spPr>
          <a:xfrm>
            <a:off x="8616851" y="2952750"/>
            <a:ext cx="164592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发展面临的关键时期</a:t>
            </a:r>
            <a:endParaRPr lang="en-US" sz="1200" dirty="0"/>
          </a:p>
        </p:txBody>
      </p:sp>
      <p:sp>
        <p:nvSpPr>
          <p:cNvPr id="40" name="Text 12"/>
          <p:cNvSpPr/>
          <p:nvPr/>
        </p:nvSpPr>
        <p:spPr>
          <a:xfrm>
            <a:off x="8616851" y="3295650"/>
            <a:ext cx="292608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基本实现社会主义现代化的重要阶段</a:t>
            </a:r>
            <a:endParaRPr lang="en-US" sz="1200" dirty="0"/>
          </a:p>
        </p:txBody>
      </p:sp>
      <p:sp>
        <p:nvSpPr>
          <p:cNvPr id="41" name="Text 13"/>
          <p:cNvSpPr/>
          <p:nvPr/>
        </p:nvSpPr>
        <p:spPr>
          <a:xfrm>
            <a:off x="8616851" y="3638550"/>
            <a:ext cx="1645920" cy="228600"/>
          </a:xfrm>
          <a:prstGeom prst="rect">
            <a:avLst/>
          </a:prstGeom>
          <a:noFill/>
        </p:spPr>
        <p:txBody>
          <a:bodyPr vert="horz" wrap="square" lIns="0" tIns="0" rIns="0" bIns="0" rtlCol="0" anchor="t"/>
          <a:lstStyle/>
          <a:p>
            <a:pPr marL="0" indent="0" algn="l">
              <a:lnSpc>
                <a:spcPts val="1800"/>
              </a:lnSpc>
              <a:buNone/>
            </a:pPr>
            <a:r>
              <a:rPr lang="en-US" sz="1200" dirty="0">
                <a:solidFill>
                  <a:srgbClr val="374151"/>
                </a:solidFill>
                <a:latin typeface="Noto Sans SC" pitchFamily="34" charset="0"/>
                <a:ea typeface="Noto Sans SC" pitchFamily="34" charset="-122"/>
                <a:cs typeface="Noto Sans SC" pitchFamily="34" charset="-120"/>
              </a:rPr>
              <a:t>全面发力的黄金时期</a:t>
            </a:r>
            <a:endParaRPr lang="en-US" sz="1200" dirty="0"/>
          </a:p>
        </p:txBody>
      </p:sp>
      <p:sp>
        <p:nvSpPr>
          <p:cNvPr id="42" name="Text 14"/>
          <p:cNvSpPr/>
          <p:nvPr/>
        </p:nvSpPr>
        <p:spPr>
          <a:xfrm>
            <a:off x="685800" y="5718810"/>
            <a:ext cx="11277600" cy="266700"/>
          </a:xfrm>
          <a:prstGeom prst="rect">
            <a:avLst/>
          </a:prstGeom>
          <a:noFill/>
        </p:spPr>
        <p:txBody>
          <a:bodyPr vert="horz" wrap="square" lIns="0" tIns="0" rIns="0" bIns="0" rtlCol="0" anchor="t"/>
          <a:lstStyle/>
          <a:p>
            <a:pPr marL="0" indent="0">
              <a:lnSpc>
                <a:spcPts val="2100"/>
              </a:lnSpc>
              <a:buNone/>
            </a:pPr>
            <a:r>
              <a:rPr lang="en-US" sz="1350" dirty="0">
                <a:solidFill>
                  <a:srgbClr val="991B1B"/>
                </a:solidFill>
                <a:latin typeface="Noto Sans SC" pitchFamily="34" charset="0"/>
                <a:ea typeface="Noto Sans SC" pitchFamily="34" charset="-122"/>
                <a:cs typeface="Noto Sans SC" pitchFamily="34" charset="-120"/>
              </a:rPr>
              <a:t> 把握机遇，下好先手棋，打好主动仗，确保中国式现代化航船行稳致远 </a:t>
            </a:r>
            <a:endParaRPr lang="en-US" sz="1350" dirty="0"/>
          </a:p>
        </p:txBody>
      </p:sp>
      <p:pic>
        <p:nvPicPr>
          <p:cNvPr id="46" name="Image 5" descr="preencoded.png"/>
          <p:cNvPicPr>
            <a:picLocks noChangeAspect="1"/>
          </p:cNvPicPr>
          <p:nvPr/>
        </p:nvPicPr>
        <p:blipFill>
          <a:blip r:embed="rId22"/>
          <a:stretch>
            <a:fillRect/>
          </a:stretch>
        </p:blipFill>
        <p:spPr>
          <a:xfrm>
            <a:off x="495300" y="4099560"/>
            <a:ext cx="3217545" cy="1068070"/>
          </a:xfrm>
          <a:prstGeom prst="rect">
            <a:avLst/>
          </a:prstGeom>
        </p:spPr>
      </p:pic>
      <p:pic>
        <p:nvPicPr>
          <p:cNvPr id="47" name="Picture 4" descr="图片"/>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rot="16200000">
            <a:off x="5586350" y="2945459"/>
            <a:ext cx="1029360" cy="3337559"/>
          </a:xfrm>
          <a:prstGeom prst="rect">
            <a:avLst/>
          </a:prstGeom>
          <a:noFill/>
          <a:extLst>
            <a:ext uri="{909E8E84-426E-40DD-AFC4-6F175D3DCCD1}">
              <a14:hiddenFill xmlns:a14="http://schemas.microsoft.com/office/drawing/2010/main">
                <a:solidFill>
                  <a:srgbClr val="FFFFFF"/>
                </a:solidFill>
              </a14:hiddenFill>
            </a:ext>
          </a:extLst>
        </p:spPr>
      </p:pic>
      <p:pic>
        <p:nvPicPr>
          <p:cNvPr id="48" name="图片 47"/>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8507413" y="4095750"/>
            <a:ext cx="3035517" cy="958476"/>
          </a:xfrm>
          <a:prstGeom prst="rect">
            <a:avLst/>
          </a:prstGeom>
        </p:spPr>
      </p:pic>
      <p:sp>
        <p:nvSpPr>
          <p:cNvPr id="49" name="Text 11"/>
          <p:cNvSpPr/>
          <p:nvPr/>
        </p:nvSpPr>
        <p:spPr>
          <a:xfrm>
            <a:off x="381000" y="65913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2000" cy="7153275"/>
          </a:xfrm>
          <a:prstGeom prst="rect">
            <a:avLst/>
          </a:prstGeom>
        </p:spPr>
      </p:pic>
      <p:pic>
        <p:nvPicPr>
          <p:cNvPr id="3" name="Image 1" descr="preencoded.png"/>
          <p:cNvPicPr>
            <a:picLocks noChangeAspect="1"/>
          </p:cNvPicPr>
          <p:nvPr/>
        </p:nvPicPr>
        <p:blipFill>
          <a:blip r:embed="rId4"/>
          <a:stretch>
            <a:fillRect/>
          </a:stretch>
        </p:blipFill>
        <p:spPr>
          <a:xfrm>
            <a:off x="0" y="0"/>
            <a:ext cx="12192000" cy="685800"/>
          </a:xfrm>
          <a:prstGeom prst="rect">
            <a:avLst/>
          </a:prstGeom>
        </p:spPr>
      </p:pic>
      <p:pic>
        <p:nvPicPr>
          <p:cNvPr id="4" name="Image 2" descr="preencoded.png"/>
          <p:cNvPicPr>
            <a:picLocks noChangeAspect="1"/>
          </p:cNvPicPr>
          <p:nvPr/>
        </p:nvPicPr>
        <p:blipFill>
          <a:blip r:embed="rId5"/>
          <a:stretch>
            <a:fillRect/>
          </a:stretch>
        </p:blipFill>
        <p:spPr>
          <a:xfrm>
            <a:off x="304800" y="990600"/>
            <a:ext cx="11582400" cy="571500"/>
          </a:xfrm>
          <a:prstGeom prst="rect">
            <a:avLst/>
          </a:prstGeom>
        </p:spPr>
      </p:pic>
      <p:pic>
        <p:nvPicPr>
          <p:cNvPr id="5" name="Image 3" descr="preencoded.png"/>
          <p:cNvPicPr>
            <a:picLocks noChangeAspect="1"/>
          </p:cNvPicPr>
          <p:nvPr/>
        </p:nvPicPr>
        <p:blipFill>
          <a:blip r:embed="rId6"/>
          <a:stretch>
            <a:fillRect/>
          </a:stretch>
        </p:blipFill>
        <p:spPr>
          <a:xfrm>
            <a:off x="5143500" y="1790700"/>
            <a:ext cx="1905000" cy="1905000"/>
          </a:xfrm>
          <a:prstGeom prst="rect">
            <a:avLst/>
          </a:prstGeom>
        </p:spPr>
      </p:pic>
      <p:pic>
        <p:nvPicPr>
          <p:cNvPr id="6" name="Image 4" descr="preencoded.png"/>
          <p:cNvPicPr>
            <a:picLocks noChangeAspect="1"/>
          </p:cNvPicPr>
          <p:nvPr/>
        </p:nvPicPr>
        <p:blipFill>
          <a:blip r:embed="rId7"/>
          <a:stretch>
            <a:fillRect/>
          </a:stretch>
        </p:blipFill>
        <p:spPr>
          <a:xfrm>
            <a:off x="5924550" y="2228850"/>
            <a:ext cx="342900" cy="381000"/>
          </a:xfrm>
          <a:prstGeom prst="rect">
            <a:avLst/>
          </a:prstGeom>
        </p:spPr>
      </p:pic>
      <p:pic>
        <p:nvPicPr>
          <p:cNvPr id="7" name="Image 5" descr="preencoded.png"/>
          <p:cNvPicPr>
            <a:picLocks noChangeAspect="1"/>
          </p:cNvPicPr>
          <p:nvPr/>
        </p:nvPicPr>
        <p:blipFill>
          <a:blip r:embed="rId8"/>
          <a:stretch>
            <a:fillRect/>
          </a:stretch>
        </p:blipFill>
        <p:spPr>
          <a:xfrm>
            <a:off x="3200400" y="3924300"/>
            <a:ext cx="5791200" cy="28575"/>
          </a:xfrm>
          <a:prstGeom prst="rect">
            <a:avLst/>
          </a:prstGeom>
        </p:spPr>
      </p:pic>
      <p:pic>
        <p:nvPicPr>
          <p:cNvPr id="8" name="Image 6" descr="preencoded.png"/>
          <p:cNvPicPr>
            <a:picLocks noChangeAspect="1"/>
          </p:cNvPicPr>
          <p:nvPr/>
        </p:nvPicPr>
        <p:blipFill>
          <a:blip r:embed="rId9"/>
          <a:stretch>
            <a:fillRect/>
          </a:stretch>
        </p:blipFill>
        <p:spPr>
          <a:xfrm>
            <a:off x="304800" y="4181475"/>
            <a:ext cx="4825901" cy="2171700"/>
          </a:xfrm>
          <a:prstGeom prst="rect">
            <a:avLst/>
          </a:prstGeom>
        </p:spPr>
      </p:pic>
      <p:pic>
        <p:nvPicPr>
          <p:cNvPr id="9" name="Image 7" descr="preencoded.png"/>
          <p:cNvPicPr>
            <a:picLocks noChangeAspect="1"/>
          </p:cNvPicPr>
          <p:nvPr/>
        </p:nvPicPr>
        <p:blipFill>
          <a:blip r:embed="rId10"/>
          <a:stretch>
            <a:fillRect/>
          </a:stretch>
        </p:blipFill>
        <p:spPr>
          <a:xfrm>
            <a:off x="495300" y="4371975"/>
            <a:ext cx="466725" cy="495300"/>
          </a:xfrm>
          <a:prstGeom prst="rect">
            <a:avLst/>
          </a:prstGeom>
        </p:spPr>
      </p:pic>
      <p:pic>
        <p:nvPicPr>
          <p:cNvPr id="10" name="Image 8" descr="preencoded.png"/>
          <p:cNvPicPr>
            <a:picLocks noChangeAspect="1"/>
          </p:cNvPicPr>
          <p:nvPr/>
        </p:nvPicPr>
        <p:blipFill>
          <a:blip r:embed="rId11"/>
          <a:stretch>
            <a:fillRect/>
          </a:stretch>
        </p:blipFill>
        <p:spPr>
          <a:xfrm>
            <a:off x="609600" y="4486275"/>
            <a:ext cx="238125" cy="266700"/>
          </a:xfrm>
          <a:prstGeom prst="rect">
            <a:avLst/>
          </a:prstGeom>
        </p:spPr>
      </p:pic>
      <p:pic>
        <p:nvPicPr>
          <p:cNvPr id="11" name="Image 9" descr="preencoded.png"/>
          <p:cNvPicPr>
            <a:picLocks noChangeAspect="1"/>
          </p:cNvPicPr>
          <p:nvPr/>
        </p:nvPicPr>
        <p:blipFill>
          <a:blip r:embed="rId12"/>
          <a:stretch>
            <a:fillRect/>
          </a:stretch>
        </p:blipFill>
        <p:spPr>
          <a:xfrm>
            <a:off x="7061299" y="4181475"/>
            <a:ext cx="4825901" cy="2171700"/>
          </a:xfrm>
          <a:prstGeom prst="rect">
            <a:avLst/>
          </a:prstGeom>
        </p:spPr>
      </p:pic>
      <p:pic>
        <p:nvPicPr>
          <p:cNvPr id="12" name="Image 10" descr="preencoded.png"/>
          <p:cNvPicPr>
            <a:picLocks noChangeAspect="1"/>
          </p:cNvPicPr>
          <p:nvPr/>
        </p:nvPicPr>
        <p:blipFill>
          <a:blip r:embed="rId13"/>
          <a:stretch>
            <a:fillRect/>
          </a:stretch>
        </p:blipFill>
        <p:spPr>
          <a:xfrm>
            <a:off x="7251799" y="4371975"/>
            <a:ext cx="419100" cy="495300"/>
          </a:xfrm>
          <a:prstGeom prst="rect">
            <a:avLst/>
          </a:prstGeom>
        </p:spPr>
      </p:pic>
      <p:pic>
        <p:nvPicPr>
          <p:cNvPr id="13" name="Image 11" descr="preencoded.png"/>
          <p:cNvPicPr>
            <a:picLocks noChangeAspect="1"/>
          </p:cNvPicPr>
          <p:nvPr/>
        </p:nvPicPr>
        <p:blipFill>
          <a:blip r:embed="rId14"/>
          <a:stretch>
            <a:fillRect/>
          </a:stretch>
        </p:blipFill>
        <p:spPr>
          <a:xfrm>
            <a:off x="7366099" y="4486275"/>
            <a:ext cx="190500" cy="266700"/>
          </a:xfrm>
          <a:prstGeom prst="rect">
            <a:avLst/>
          </a:prstGeom>
        </p:spPr>
      </p:pic>
      <p:pic>
        <p:nvPicPr>
          <p:cNvPr id="14" name="Image 12" descr="preencoded.png"/>
          <p:cNvPicPr>
            <a:picLocks noChangeAspect="1"/>
          </p:cNvPicPr>
          <p:nvPr/>
        </p:nvPicPr>
        <p:blipFill>
          <a:blip r:embed="rId15"/>
          <a:stretch>
            <a:fillRect/>
          </a:stretch>
        </p:blipFill>
        <p:spPr>
          <a:xfrm>
            <a:off x="0" y="6810375"/>
            <a:ext cx="12192000" cy="342900"/>
          </a:xfrm>
          <a:prstGeom prst="rect">
            <a:avLst/>
          </a:prstGeom>
        </p:spPr>
      </p:pic>
      <p:sp>
        <p:nvSpPr>
          <p:cNvPr id="16" name="Text 0"/>
          <p:cNvSpPr/>
          <p:nvPr/>
        </p:nvSpPr>
        <p:spPr>
          <a:xfrm>
            <a:off x="381000" y="152400"/>
            <a:ext cx="11430000" cy="381000"/>
          </a:xfrm>
          <a:prstGeom prst="rect">
            <a:avLst/>
          </a:prstGeom>
          <a:noFill/>
        </p:spPr>
        <p:txBody>
          <a:bodyPr vert="horz" wrap="square" lIns="0" tIns="0" rIns="0" bIns="0" rtlCol="0" anchor="t"/>
          <a:lstStyle/>
          <a:p>
            <a:pPr marL="0" indent="0">
              <a:lnSpc>
                <a:spcPts val="3000"/>
              </a:lnSpc>
              <a:buNone/>
            </a:pPr>
            <a:r>
              <a:rPr lang="en-US" sz="2700" b="1" dirty="0">
                <a:solidFill>
                  <a:srgbClr val="FFFFFF"/>
                </a:solidFill>
                <a:latin typeface="Noto Sans SC" pitchFamily="34" charset="0"/>
                <a:ea typeface="Noto Sans SC" pitchFamily="34" charset="-122"/>
                <a:cs typeface="Noto Sans SC" pitchFamily="34" charset="-120"/>
              </a:rPr>
              <a:t>"十五五"规划的核心要义：纲举目张</a:t>
            </a:r>
            <a:endParaRPr lang="en-US" sz="2700" dirty="0"/>
          </a:p>
        </p:txBody>
      </p:sp>
      <p:sp>
        <p:nvSpPr>
          <p:cNvPr id="17" name="Text 1"/>
          <p:cNvSpPr/>
          <p:nvPr/>
        </p:nvSpPr>
        <p:spPr>
          <a:xfrm>
            <a:off x="457200" y="1143000"/>
            <a:ext cx="13533120" cy="266700"/>
          </a:xfrm>
          <a:prstGeom prst="rect">
            <a:avLst/>
          </a:prstGeom>
          <a:noFill/>
        </p:spPr>
        <p:txBody>
          <a:bodyPr vert="horz" wrap="square" lIns="0" tIns="0" rIns="0" bIns="0" rtlCol="0" anchor="t"/>
          <a:lstStyle/>
          <a:p>
            <a:pPr marL="0" indent="0">
              <a:lnSpc>
                <a:spcPts val="2100"/>
              </a:lnSpc>
              <a:buNone/>
            </a:pPr>
            <a:r>
              <a:rPr lang="en-US" sz="1500" dirty="0">
                <a:solidFill>
                  <a:srgbClr val="1F2937"/>
                </a:solidFill>
                <a:latin typeface="Noto Sans SC" pitchFamily="34" charset="0"/>
                <a:ea typeface="Noto Sans SC" pitchFamily="34" charset="-122"/>
                <a:cs typeface="Noto Sans SC" pitchFamily="34" charset="-120"/>
              </a:rPr>
              <a:t>"十五五"规划建议内容丰富，涵盖经济、政治、文化、社会、生态等方方面面。其核心要义可概括为"一个主题"和"两大支柱"。</a:t>
            </a:r>
            <a:endParaRPr lang="en-US" sz="1500" dirty="0"/>
          </a:p>
        </p:txBody>
      </p:sp>
      <p:sp>
        <p:nvSpPr>
          <p:cNvPr id="18" name="Text 2"/>
          <p:cNvSpPr/>
          <p:nvPr/>
        </p:nvSpPr>
        <p:spPr>
          <a:xfrm>
            <a:off x="5547360" y="2686050"/>
            <a:ext cx="1097280" cy="304800"/>
          </a:xfrm>
          <a:prstGeom prst="rect">
            <a:avLst/>
          </a:prstGeom>
          <a:noFill/>
        </p:spPr>
        <p:txBody>
          <a:bodyPr vert="horz" wrap="square" lIns="0" tIns="0" rIns="0" bIns="0" rtlCol="0" anchor="t"/>
          <a:lstStyle/>
          <a:p>
            <a:pPr marL="0" indent="0" algn="ctr">
              <a:lnSpc>
                <a:spcPts val="2400"/>
              </a:lnSpc>
              <a:buNone/>
            </a:pPr>
            <a:r>
              <a:rPr lang="en-US" sz="1800" b="1" dirty="0">
                <a:solidFill>
                  <a:srgbClr val="FFFFFF"/>
                </a:solidFill>
                <a:latin typeface="Noto Sans SC" pitchFamily="34" charset="0"/>
                <a:ea typeface="Noto Sans SC" pitchFamily="34" charset="-122"/>
                <a:cs typeface="Noto Sans SC" pitchFamily="34" charset="-120"/>
              </a:rPr>
              <a:t>一个主题</a:t>
            </a:r>
            <a:endParaRPr lang="en-US" sz="1800" dirty="0"/>
          </a:p>
        </p:txBody>
      </p:sp>
      <p:sp>
        <p:nvSpPr>
          <p:cNvPr id="19" name="Text 3"/>
          <p:cNvSpPr/>
          <p:nvPr/>
        </p:nvSpPr>
        <p:spPr>
          <a:xfrm>
            <a:off x="5524500" y="2990850"/>
            <a:ext cx="1143000" cy="266700"/>
          </a:xfrm>
          <a:prstGeom prst="rect">
            <a:avLst/>
          </a:prstGeom>
          <a:noFill/>
        </p:spPr>
        <p:txBody>
          <a:bodyPr vert="horz" wrap="square" lIns="0" tIns="0" rIns="0" bIns="0" rtlCol="0" anchor="t"/>
          <a:lstStyle/>
          <a:p>
            <a:pPr marL="0" indent="0" algn="ctr">
              <a:lnSpc>
                <a:spcPts val="2100"/>
              </a:lnSpc>
              <a:buNone/>
            </a:pPr>
            <a:r>
              <a:rPr lang="en-US" sz="1500" b="1" dirty="0">
                <a:solidFill>
                  <a:srgbClr val="FFFFFF"/>
                </a:solidFill>
                <a:latin typeface="Noto Sans SC" pitchFamily="34" charset="0"/>
                <a:ea typeface="Noto Sans SC" pitchFamily="34" charset="-122"/>
                <a:cs typeface="Noto Sans SC" pitchFamily="34" charset="-120"/>
              </a:rPr>
              <a:t>高质量发展</a:t>
            </a:r>
            <a:endParaRPr lang="en-US" sz="1500" dirty="0"/>
          </a:p>
        </p:txBody>
      </p:sp>
      <p:sp>
        <p:nvSpPr>
          <p:cNvPr id="20" name="Text 4"/>
          <p:cNvSpPr/>
          <p:nvPr/>
        </p:nvSpPr>
        <p:spPr>
          <a:xfrm>
            <a:off x="1076325" y="4467225"/>
            <a:ext cx="21945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支柱一：人民至上</a:t>
            </a:r>
            <a:endParaRPr lang="en-US" sz="1800" dirty="0"/>
          </a:p>
        </p:txBody>
      </p:sp>
      <p:sp>
        <p:nvSpPr>
          <p:cNvPr id="21" name="Text 5"/>
          <p:cNvSpPr/>
          <p:nvPr/>
        </p:nvSpPr>
        <p:spPr>
          <a:xfrm>
            <a:off x="533400" y="4981575"/>
            <a:ext cx="440680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扎实推进全体人民共同富裕</a:t>
            </a:r>
            <a:endParaRPr lang="en-US" sz="1350" dirty="0"/>
          </a:p>
        </p:txBody>
      </p:sp>
      <p:sp>
        <p:nvSpPr>
          <p:cNvPr id="22" name="Text 6"/>
          <p:cNvSpPr/>
          <p:nvPr/>
        </p:nvSpPr>
        <p:spPr>
          <a:xfrm>
            <a:off x="533400" y="52863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部署就业、收入、教育、社保、健康等民生工作</a:t>
            </a:r>
            <a:endParaRPr lang="en-US" sz="1350" dirty="0"/>
          </a:p>
        </p:txBody>
      </p:sp>
      <p:sp>
        <p:nvSpPr>
          <p:cNvPr id="23" name="Text 7"/>
          <p:cNvSpPr/>
          <p:nvPr/>
        </p:nvSpPr>
        <p:spPr>
          <a:xfrm>
            <a:off x="533400" y="55911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体现"江山就是人民，人民就是江山"的执政理念</a:t>
            </a:r>
            <a:endParaRPr lang="en-US" sz="1350" dirty="0"/>
          </a:p>
        </p:txBody>
      </p:sp>
      <p:sp>
        <p:nvSpPr>
          <p:cNvPr id="24" name="Text 8"/>
          <p:cNvSpPr/>
          <p:nvPr/>
        </p:nvSpPr>
        <p:spPr>
          <a:xfrm>
            <a:off x="533400" y="58959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发展的最终目的是让老百姓日子越过越红火</a:t>
            </a:r>
            <a:endParaRPr lang="en-US" sz="1350" dirty="0"/>
          </a:p>
        </p:txBody>
      </p:sp>
      <p:sp>
        <p:nvSpPr>
          <p:cNvPr id="25" name="Text 9"/>
          <p:cNvSpPr/>
          <p:nvPr/>
        </p:nvSpPr>
        <p:spPr>
          <a:xfrm>
            <a:off x="7785199" y="4467225"/>
            <a:ext cx="2194560" cy="304800"/>
          </a:xfrm>
          <a:prstGeom prst="rect">
            <a:avLst/>
          </a:prstGeom>
          <a:noFill/>
        </p:spPr>
        <p:txBody>
          <a:bodyPr vert="horz" wrap="square" lIns="0" tIns="0" rIns="0" bIns="0" rtlCol="0" anchor="t"/>
          <a:lstStyle/>
          <a:p>
            <a:pPr marL="0" indent="0">
              <a:lnSpc>
                <a:spcPts val="2400"/>
              </a:lnSpc>
              <a:buNone/>
            </a:pPr>
            <a:r>
              <a:rPr lang="en-US" sz="1800" b="1" dirty="0">
                <a:solidFill>
                  <a:srgbClr val="1F2937"/>
                </a:solidFill>
                <a:latin typeface="Noto Sans SC" pitchFamily="34" charset="0"/>
                <a:ea typeface="Noto Sans SC" pitchFamily="34" charset="-122"/>
                <a:cs typeface="Noto Sans SC" pitchFamily="34" charset="-120"/>
              </a:rPr>
              <a:t>支柱二：国家安全</a:t>
            </a:r>
            <a:endParaRPr lang="en-US" sz="1800" dirty="0"/>
          </a:p>
        </p:txBody>
      </p:sp>
      <p:sp>
        <p:nvSpPr>
          <p:cNvPr id="26" name="Text 10"/>
          <p:cNvSpPr/>
          <p:nvPr/>
        </p:nvSpPr>
        <p:spPr>
          <a:xfrm>
            <a:off x="7289899" y="49815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推进国家安全体系和能力现代化</a:t>
            </a:r>
            <a:endParaRPr lang="en-US" sz="1350" dirty="0"/>
          </a:p>
        </p:txBody>
      </p:sp>
      <p:sp>
        <p:nvSpPr>
          <p:cNvPr id="27" name="Text 11"/>
          <p:cNvSpPr/>
          <p:nvPr/>
        </p:nvSpPr>
        <p:spPr>
          <a:xfrm>
            <a:off x="7289899" y="5286375"/>
            <a:ext cx="440680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部署国防和军队现代化建设</a:t>
            </a:r>
            <a:endParaRPr lang="en-US" sz="1350" dirty="0"/>
          </a:p>
        </p:txBody>
      </p:sp>
      <p:sp>
        <p:nvSpPr>
          <p:cNvPr id="28" name="Text 12"/>
          <p:cNvSpPr/>
          <p:nvPr/>
        </p:nvSpPr>
        <p:spPr>
          <a:xfrm>
            <a:off x="7289899" y="55911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发展是硬道理，安全也是硬道理</a:t>
            </a:r>
            <a:endParaRPr lang="en-US" sz="1350" dirty="0"/>
          </a:p>
        </p:txBody>
      </p:sp>
      <p:sp>
        <p:nvSpPr>
          <p:cNvPr id="29" name="Text 13"/>
          <p:cNvSpPr/>
          <p:nvPr/>
        </p:nvSpPr>
        <p:spPr>
          <a:xfrm>
            <a:off x="7289899" y="5895975"/>
            <a:ext cx="5288161" cy="266700"/>
          </a:xfrm>
          <a:prstGeom prst="rect">
            <a:avLst/>
          </a:prstGeom>
          <a:noFill/>
        </p:spPr>
        <p:txBody>
          <a:bodyPr vert="horz" wrap="square" lIns="0" tIns="0" rIns="0" bIns="0" rtlCol="0" anchor="t"/>
          <a:lstStyle/>
          <a:p>
            <a:pPr marL="342900" indent="-342900" algn="l">
              <a:lnSpc>
                <a:spcPts val="2100"/>
              </a:lnSpc>
              <a:buSzPct val="100000"/>
              <a:buChar char="•"/>
            </a:pPr>
            <a:r>
              <a:rPr lang="en-US" sz="1350" dirty="0">
                <a:solidFill>
                  <a:srgbClr val="374151"/>
                </a:solidFill>
                <a:latin typeface="Noto Sans SC" pitchFamily="34" charset="0"/>
                <a:ea typeface="Noto Sans SC" pitchFamily="34" charset="-122"/>
                <a:cs typeface="Noto Sans SC" pitchFamily="34" charset="-120"/>
              </a:rPr>
              <a:t>时刻保持忧患意识，确保中国式现代化航船行稳致远</a:t>
            </a:r>
            <a:endParaRPr lang="en-US" sz="1350" dirty="0"/>
          </a:p>
        </p:txBody>
      </p:sp>
      <p:sp>
        <p:nvSpPr>
          <p:cNvPr id="30" name="Text 14"/>
          <p:cNvSpPr/>
          <p:nvPr/>
        </p:nvSpPr>
        <p:spPr>
          <a:xfrm>
            <a:off x="304800" y="6475095"/>
            <a:ext cx="11582400" cy="266700"/>
          </a:xfrm>
          <a:prstGeom prst="rect">
            <a:avLst/>
          </a:prstGeom>
          <a:noFill/>
        </p:spPr>
        <p:txBody>
          <a:bodyPr vert="horz" wrap="square" lIns="0" tIns="0" rIns="0" bIns="0" rtlCol="0" anchor="t"/>
          <a:lstStyle/>
          <a:p>
            <a:pPr marL="0" indent="0" algn="ctr">
              <a:lnSpc>
                <a:spcPts val="2100"/>
              </a:lnSpc>
              <a:buNone/>
            </a:pPr>
            <a:r>
              <a:rPr lang="en-US" sz="1350" dirty="0">
                <a:solidFill>
                  <a:srgbClr val="B91C1C"/>
                </a:solidFill>
                <a:latin typeface="Noto Sans SC" pitchFamily="34" charset="0"/>
                <a:ea typeface="Noto Sans SC" pitchFamily="34" charset="-122"/>
                <a:cs typeface="Noto Sans SC" pitchFamily="34" charset="-120"/>
              </a:rPr>
              <a:t>"纲举目张"——以"一个主题"引领发展方向，以"两大支柱"提供坚实保障</a:t>
            </a:r>
            <a:endParaRPr lang="en-US" sz="1350" dirty="0"/>
          </a:p>
        </p:txBody>
      </p:sp>
      <p:sp>
        <p:nvSpPr>
          <p:cNvPr id="34" name="Text 11"/>
          <p:cNvSpPr/>
          <p:nvPr/>
        </p:nvSpPr>
        <p:spPr>
          <a:xfrm>
            <a:off x="219075" y="6896100"/>
            <a:ext cx="2762250" cy="190500"/>
          </a:xfrm>
          <a:prstGeom prst="rect">
            <a:avLst/>
          </a:prstGeom>
          <a:noFill/>
        </p:spPr>
        <p:txBody>
          <a:bodyPr vert="horz" wrap="square" lIns="0" tIns="0" rIns="0" bIns="0" rtlCol="0" anchor="t"/>
          <a:lstStyle/>
          <a:p>
            <a:pPr>
              <a:lnSpc>
                <a:spcPts val="1500"/>
              </a:lnSpc>
            </a:pPr>
            <a:r>
              <a:rPr lang="zh-CN" altLang="en-US" sz="1050" dirty="0">
                <a:solidFill>
                  <a:srgbClr val="FFFFFF"/>
                </a:solidFill>
                <a:latin typeface="Noto Sans SC" pitchFamily="34" charset="0"/>
                <a:ea typeface="Noto Sans SC" pitchFamily="34" charset="-122"/>
                <a:cs typeface="Noto Sans SC" pitchFamily="34" charset="-120"/>
              </a:rPr>
              <a:t>深入学习贯彻党的二十届四中全会精神</a:t>
            </a:r>
          </a:p>
          <a:p>
            <a:pPr marL="0" indent="0">
              <a:lnSpc>
                <a:spcPts val="1500"/>
              </a:lnSpc>
              <a:buNone/>
            </a:pPr>
            <a:endParaRPr lang="en-US" sz="1050" dirty="0"/>
          </a:p>
        </p:txBody>
      </p:sp>
      <p:pic>
        <p:nvPicPr>
          <p:cNvPr id="18434" name="Picture 2" descr="3_455774.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36625" y="1878965"/>
            <a:ext cx="2762250" cy="18415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图片"/>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093125" y="1878965"/>
            <a:ext cx="2494916" cy="1813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1360</Words>
  <Application>Microsoft Office PowerPoint</Application>
  <PresentationFormat>宽屏</PresentationFormat>
  <Paragraphs>345</Paragraphs>
  <Slides>22</Slides>
  <Notes>22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Noto Sans SC</vt:lpstr>
      <vt:lpstr>等线</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2025-11-13T01:16:10Z</dcterms:created>
  <dcterms:modified xsi:type="dcterms:W3CDTF">2025-11-13T02:03:43Z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2E1B2BCCBE78B005493115690E268063_43</vt:lpwstr>
  </property>
  <property fmtid="{D5CDD505-2E9C-101B-9397-08002B2CF9AE}" pid="3" name="KSOProductBuildVer">
    <vt:lpwstr>2052-7.4.1.8983</vt:lpwstr>
  </property>
</Properties>
</file>